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1EFF1"/>
          </a:solidFill>
        </a:fill>
      </a:tcStyle>
    </a:wholeTbl>
    <a:band2H>
      <a:tcTxStyle b="def" i="def"/>
      <a:tcStyle>
        <a:tcBdr/>
        <a:fill>
          <a:solidFill>
            <a:srgbClr val="F1F7F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AEA"/>
          </a:solidFill>
        </a:fill>
      </a:tcStyle>
    </a:wholeTbl>
    <a:band2H>
      <a:tcTxStyle b="def" i="def"/>
      <a:tcStyle>
        <a:tcBdr/>
        <a:fill>
          <a:solidFill>
            <a:srgbClr val="E7E6F5"/>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EFCE"/>
          </a:solidFill>
        </a:fill>
      </a:tcStyle>
    </a:wholeTbl>
    <a:band2H>
      <a:tcTxStyle b="def" i="def"/>
      <a:tcStyle>
        <a:tcBdr/>
        <a:fill>
          <a:solidFill>
            <a:srgbClr val="FEF7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22" name="Shape 222"/>
          <p:cNvSpPr/>
          <p:nvPr>
            <p:ph type="sldImg"/>
          </p:nvPr>
        </p:nvSpPr>
        <p:spPr>
          <a:xfrm>
            <a:off x="1143000" y="685800"/>
            <a:ext cx="4572000" cy="3429000"/>
          </a:xfrm>
          <a:prstGeom prst="rect">
            <a:avLst/>
          </a:prstGeom>
        </p:spPr>
        <p:txBody>
          <a:bodyPr/>
          <a:lstStyle/>
          <a:p>
            <a:pPr/>
          </a:p>
        </p:txBody>
      </p:sp>
      <p:sp>
        <p:nvSpPr>
          <p:cNvPr id="223" name="Shape 22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spTree>
      <p:nvGrpSpPr>
        <p:cNvPr id="1" name=""/>
        <p:cNvGrpSpPr/>
        <p:nvPr/>
      </p:nvGrpSpPr>
      <p:grpSpPr>
        <a:xfrm>
          <a:off x="0" y="0"/>
          <a:ext cx="0" cy="0"/>
          <a:chOff x="0" y="0"/>
          <a:chExt cx="0" cy="0"/>
        </a:xfrm>
      </p:grpSpPr>
      <p:sp>
        <p:nvSpPr>
          <p:cNvPr id="16" name="Click to add title"/>
          <p:cNvSpPr txBox="1"/>
          <p:nvPr>
            <p:ph type="title" hasCustomPrompt="1"/>
          </p:nvPr>
        </p:nvSpPr>
        <p:spPr>
          <a:prstGeom prst="rect">
            <a:avLst/>
          </a:prstGeom>
        </p:spPr>
        <p:txBody>
          <a:bodyPr/>
          <a:lstStyle/>
          <a:p>
            <a:pPr/>
            <a:r>
              <a:t>Click to add title</a:t>
            </a:r>
          </a:p>
        </p:txBody>
      </p:sp>
      <p:sp>
        <p:nvSpPr>
          <p:cNvPr id="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Content and Table">
    <p:spTree>
      <p:nvGrpSpPr>
        <p:cNvPr id="1" name=""/>
        <p:cNvGrpSpPr/>
        <p:nvPr/>
      </p:nvGrpSpPr>
      <p:grpSpPr>
        <a:xfrm>
          <a:off x="0" y="0"/>
          <a:ext cx="0" cy="0"/>
          <a:chOff x="0" y="0"/>
          <a:chExt cx="0" cy="0"/>
        </a:xfrm>
      </p:grpSpPr>
      <p:grpSp>
        <p:nvGrpSpPr>
          <p:cNvPr id="137" name="Group 6"/>
          <p:cNvGrpSpPr/>
          <p:nvPr/>
        </p:nvGrpSpPr>
        <p:grpSpPr>
          <a:xfrm>
            <a:off x="10838266" y="752718"/>
            <a:ext cx="602729" cy="596005"/>
            <a:chOff x="0" y="0"/>
            <a:chExt cx="602727" cy="596003"/>
          </a:xfrm>
        </p:grpSpPr>
        <p:sp>
          <p:nvSpPr>
            <p:cNvPr id="134"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35"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36"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138"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139" name="Click to add title"/>
          <p:cNvSpPr txBox="1"/>
          <p:nvPr>
            <p:ph type="title" hasCustomPrompt="1"/>
          </p:nvPr>
        </p:nvSpPr>
        <p:spPr>
          <a:xfrm>
            <a:off x="677333" y="694944"/>
            <a:ext cx="10058401" cy="1280162"/>
          </a:xfrm>
          <a:prstGeom prst="rect">
            <a:avLst/>
          </a:prstGeom>
        </p:spPr>
        <p:txBody>
          <a:bodyPr/>
          <a:lstStyle>
            <a:lvl1pPr>
              <a:lnSpc>
                <a:spcPts val="4500"/>
              </a:lnSpc>
              <a:defRPr spc="0" sz="4000">
                <a:solidFill>
                  <a:srgbClr val="FFFFFF"/>
                </a:solidFill>
              </a:defRPr>
            </a:lvl1pPr>
          </a:lstStyle>
          <a:p>
            <a:pPr/>
            <a:r>
              <a:t>Click to add title</a:t>
            </a:r>
          </a:p>
        </p:txBody>
      </p:sp>
      <p:sp>
        <p:nvSpPr>
          <p:cNvPr id="140" name="Body Level One…"/>
          <p:cNvSpPr txBox="1"/>
          <p:nvPr>
            <p:ph type="body" sz="quarter" idx="1" hasCustomPrompt="1"/>
          </p:nvPr>
        </p:nvSpPr>
        <p:spPr>
          <a:xfrm>
            <a:off x="686740" y="2140864"/>
            <a:ext cx="3797115" cy="3494754"/>
          </a:xfrm>
          <a:prstGeom prst="rect">
            <a:avLst/>
          </a:prstGeom>
        </p:spPr>
        <p:txBody>
          <a:bodyPr/>
          <a:lstStyle>
            <a:lvl1pPr>
              <a:spcBef>
                <a:spcPts val="2800"/>
              </a:spcBef>
              <a:defRPr sz="2400">
                <a:solidFill>
                  <a:srgbClr val="FFFFFF"/>
                </a:solidFill>
              </a:defRPr>
            </a:lvl1pPr>
            <a:lvl2pPr marL="800100" indent="-342900">
              <a:spcBef>
                <a:spcPts val="2800"/>
              </a:spcBef>
              <a:defRPr sz="2400">
                <a:solidFill>
                  <a:srgbClr val="FFFFFF"/>
                </a:solidFill>
              </a:defRPr>
            </a:lvl2pPr>
            <a:lvl3pPr marL="1219200" indent="-304800">
              <a:spcBef>
                <a:spcPts val="2800"/>
              </a:spcBef>
              <a:defRPr sz="2400">
                <a:solidFill>
                  <a:srgbClr val="FFFFFF"/>
                </a:solidFill>
              </a:defRPr>
            </a:lvl3pPr>
            <a:lvl4pPr>
              <a:spcBef>
                <a:spcPts val="2800"/>
              </a:spcBef>
              <a:defRPr sz="2400">
                <a:solidFill>
                  <a:srgbClr val="FFFFFF"/>
                </a:solidFill>
              </a:defRPr>
            </a:lvl4pPr>
            <a:lvl5pPr>
              <a:spcBef>
                <a:spcPts val="2800"/>
              </a:spcBef>
              <a:defRPr sz="2400">
                <a:solidFill>
                  <a:srgbClr val="FFFFFF"/>
                </a:solidFill>
              </a:defRPr>
            </a:lvl5pPr>
          </a:lstStyle>
          <a:p>
            <a:pPr/>
            <a:r>
              <a:t>Click to add content</a:t>
            </a:r>
          </a:p>
          <a:p>
            <a:pPr lvl="1"/>
            <a:r>
              <a:t/>
            </a:r>
          </a:p>
          <a:p>
            <a:pPr lvl="2"/>
            <a:r>
              <a:t/>
            </a:r>
          </a:p>
          <a:p>
            <a:pPr lvl="3"/>
            <a:r>
              <a:t/>
            </a:r>
          </a:p>
          <a:p>
            <a:pPr lvl="4"/>
            <a:r>
              <a:t/>
            </a:r>
          </a:p>
        </p:txBody>
      </p:sp>
      <p:sp>
        <p:nvSpPr>
          <p:cNvPr id="141" name="Straight Connector 8"/>
          <p:cNvSpPr/>
          <p:nvPr/>
        </p:nvSpPr>
        <p:spPr>
          <a:xfrm>
            <a:off x="685799" y="6413944"/>
            <a:ext cx="10820401" cy="1"/>
          </a:xfrm>
          <a:prstGeom prst="line">
            <a:avLst/>
          </a:prstGeom>
          <a:ln w="19050" cap="rnd">
            <a:solidFill>
              <a:srgbClr val="FFFFFF"/>
            </a:solidFill>
          </a:ln>
        </p:spPr>
        <p:txBody>
          <a:bodyPr lIns="45719" rIns="45719"/>
          <a:lstStyle/>
          <a:p>
            <a:pPr/>
          </a:p>
        </p:txBody>
      </p:sp>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Table">
    <p:spTree>
      <p:nvGrpSpPr>
        <p:cNvPr id="1" name=""/>
        <p:cNvGrpSpPr/>
        <p:nvPr/>
      </p:nvGrpSpPr>
      <p:grpSpPr>
        <a:xfrm>
          <a:off x="0" y="0"/>
          <a:ext cx="0" cy="0"/>
          <a:chOff x="0" y="0"/>
          <a:chExt cx="0" cy="0"/>
        </a:xfrm>
      </p:grpSpPr>
      <p:grpSp>
        <p:nvGrpSpPr>
          <p:cNvPr id="152" name="Group 6"/>
          <p:cNvGrpSpPr/>
          <p:nvPr/>
        </p:nvGrpSpPr>
        <p:grpSpPr>
          <a:xfrm>
            <a:off x="10838266" y="752718"/>
            <a:ext cx="602729" cy="596005"/>
            <a:chOff x="0" y="0"/>
            <a:chExt cx="602727" cy="596003"/>
          </a:xfrm>
        </p:grpSpPr>
        <p:sp>
          <p:nvSpPr>
            <p:cNvPr id="149"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50"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51"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153"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154" name="Click to add title"/>
          <p:cNvSpPr txBox="1"/>
          <p:nvPr>
            <p:ph type="title" hasCustomPrompt="1"/>
          </p:nvPr>
        </p:nvSpPr>
        <p:spPr>
          <a:xfrm>
            <a:off x="677333" y="694944"/>
            <a:ext cx="10058401" cy="1280162"/>
          </a:xfrm>
          <a:prstGeom prst="rect">
            <a:avLst/>
          </a:prstGeom>
        </p:spPr>
        <p:txBody>
          <a:bodyPr/>
          <a:lstStyle>
            <a:lvl1pPr>
              <a:lnSpc>
                <a:spcPts val="4500"/>
              </a:lnSpc>
              <a:defRPr spc="0" sz="4000">
                <a:solidFill>
                  <a:srgbClr val="FFFFFF"/>
                </a:solidFill>
              </a:defRPr>
            </a:lvl1pPr>
          </a:lstStyle>
          <a:p>
            <a:pPr/>
            <a:r>
              <a:t>Click to add title</a:t>
            </a:r>
          </a:p>
        </p:txBody>
      </p:sp>
      <p:sp>
        <p:nvSpPr>
          <p:cNvPr id="155" name="Straight Connector 8"/>
          <p:cNvSpPr/>
          <p:nvPr/>
        </p:nvSpPr>
        <p:spPr>
          <a:xfrm>
            <a:off x="685799" y="6413944"/>
            <a:ext cx="10820401" cy="1"/>
          </a:xfrm>
          <a:prstGeom prst="line">
            <a:avLst/>
          </a:prstGeom>
          <a:ln w="19050" cap="rnd">
            <a:solidFill>
              <a:srgbClr val="FFFFFF"/>
            </a:solidFill>
          </a:ln>
        </p:spPr>
        <p:txBody>
          <a:bodyPr lIns="45719" rIns="45719"/>
          <a:lstStyle/>
          <a:p>
            <a:pPr/>
          </a:p>
        </p:txBody>
      </p:sp>
      <p:sp>
        <p:nvSpPr>
          <p:cNvPr id="15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Image">
    <p:spTree>
      <p:nvGrpSpPr>
        <p:cNvPr id="1" name=""/>
        <p:cNvGrpSpPr/>
        <p:nvPr/>
      </p:nvGrpSpPr>
      <p:grpSpPr>
        <a:xfrm>
          <a:off x="0" y="0"/>
          <a:ext cx="0" cy="0"/>
          <a:chOff x="0" y="0"/>
          <a:chExt cx="0" cy="0"/>
        </a:xfrm>
      </p:grpSpPr>
      <p:grpSp>
        <p:nvGrpSpPr>
          <p:cNvPr id="166" name="Group 14"/>
          <p:cNvGrpSpPr/>
          <p:nvPr/>
        </p:nvGrpSpPr>
        <p:grpSpPr>
          <a:xfrm>
            <a:off x="10830496" y="760864"/>
            <a:ext cx="602729" cy="596005"/>
            <a:chOff x="0" y="0"/>
            <a:chExt cx="602727" cy="596003"/>
          </a:xfrm>
        </p:grpSpPr>
        <p:sp>
          <p:nvSpPr>
            <p:cNvPr id="163" name="Straight Connector 15"/>
            <p:cNvSpPr/>
            <p:nvPr/>
          </p:nvSpPr>
          <p:spPr>
            <a:xfrm>
              <a:off x="46717" y="0"/>
              <a:ext cx="549288" cy="1"/>
            </a:xfrm>
            <a:prstGeom prst="line">
              <a:avLst/>
            </a:prstGeom>
            <a:noFill/>
            <a:ln w="127000" cap="sq">
              <a:solidFill>
                <a:srgbClr val="FFFFFF"/>
              </a:solidFill>
              <a:prstDash val="solid"/>
              <a:round/>
            </a:ln>
            <a:effectLst/>
          </p:spPr>
          <p:txBody>
            <a:bodyPr wrap="square" lIns="45719" tIns="45719" rIns="45719" bIns="45719" numCol="1" anchor="t">
              <a:noAutofit/>
            </a:bodyPr>
            <a:lstStyle/>
            <a:p>
              <a:pPr/>
            </a:p>
          </p:txBody>
        </p:sp>
        <p:sp>
          <p:nvSpPr>
            <p:cNvPr id="164" name="Straight Connector 16"/>
            <p:cNvSpPr/>
            <p:nvPr/>
          </p:nvSpPr>
          <p:spPr>
            <a:xfrm flipH="1">
              <a:off x="602727" y="0"/>
              <a:ext cx="1" cy="544109"/>
            </a:xfrm>
            <a:prstGeom prst="line">
              <a:avLst/>
            </a:prstGeom>
            <a:noFill/>
            <a:ln w="127000" cap="sq">
              <a:solidFill>
                <a:srgbClr val="FFFFFF"/>
              </a:solidFill>
              <a:prstDash val="solid"/>
              <a:round/>
            </a:ln>
            <a:effectLst/>
          </p:spPr>
          <p:txBody>
            <a:bodyPr wrap="square" lIns="45719" tIns="45719" rIns="45719" bIns="45719" numCol="1" anchor="t">
              <a:noAutofit/>
            </a:bodyPr>
            <a:lstStyle/>
            <a:p>
              <a:pPr/>
            </a:p>
          </p:txBody>
        </p:sp>
        <p:sp>
          <p:nvSpPr>
            <p:cNvPr id="165" name="Straight Connector 17"/>
            <p:cNvSpPr/>
            <p:nvPr/>
          </p:nvSpPr>
          <p:spPr>
            <a:xfrm flipV="1">
              <a:off x="0" y="56642"/>
              <a:ext cx="539363" cy="539362"/>
            </a:xfrm>
            <a:prstGeom prst="line">
              <a:avLst/>
            </a:prstGeom>
            <a:noFill/>
            <a:ln w="127000" cap="sq">
              <a:solidFill>
                <a:srgbClr val="FFFFFF"/>
              </a:solidFill>
              <a:prstDash val="solid"/>
              <a:round/>
            </a:ln>
            <a:effectLst/>
          </p:spPr>
          <p:txBody>
            <a:bodyPr wrap="square" lIns="45719" tIns="45719" rIns="45719" bIns="45719" numCol="1" anchor="t">
              <a:noAutofit/>
            </a:bodyPr>
            <a:lstStyle/>
            <a:p>
              <a:pPr/>
            </a:p>
          </p:txBody>
        </p:sp>
      </p:grpSp>
      <p:sp>
        <p:nvSpPr>
          <p:cNvPr id="167" name="Straight Connector 22"/>
          <p:cNvSpPr/>
          <p:nvPr/>
        </p:nvSpPr>
        <p:spPr>
          <a:xfrm>
            <a:off x="685799" y="6413944"/>
            <a:ext cx="10820401" cy="1"/>
          </a:xfrm>
          <a:prstGeom prst="line">
            <a:avLst/>
          </a:prstGeom>
          <a:ln w="19050" cap="rnd">
            <a:solidFill>
              <a:srgbClr val="FFFFFF"/>
            </a:solidFill>
          </a:ln>
        </p:spPr>
        <p:txBody>
          <a:bodyPr lIns="45719" rIns="45719"/>
          <a:lstStyle/>
          <a:p>
            <a:pPr/>
          </a:p>
        </p:txBody>
      </p:sp>
      <p:sp>
        <p:nvSpPr>
          <p:cNvPr id="168" name="Click to add title"/>
          <p:cNvSpPr txBox="1"/>
          <p:nvPr>
            <p:ph type="title" hasCustomPrompt="1"/>
          </p:nvPr>
        </p:nvSpPr>
        <p:spPr>
          <a:xfrm>
            <a:off x="685798" y="685798"/>
            <a:ext cx="10058401" cy="3266441"/>
          </a:xfrm>
          <a:prstGeom prst="rect">
            <a:avLst/>
          </a:prstGeom>
        </p:spPr>
        <p:txBody>
          <a:bodyPr/>
          <a:lstStyle/>
          <a:p>
            <a:pPr/>
            <a:r>
              <a:t>Click to add title</a:t>
            </a:r>
          </a:p>
        </p:txBody>
      </p:sp>
      <p:sp>
        <p:nvSpPr>
          <p:cNvPr id="1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2 Content">
    <p:spTree>
      <p:nvGrpSpPr>
        <p:cNvPr id="1" name=""/>
        <p:cNvGrpSpPr/>
        <p:nvPr/>
      </p:nvGrpSpPr>
      <p:grpSpPr>
        <a:xfrm>
          <a:off x="0" y="0"/>
          <a:ext cx="0" cy="0"/>
          <a:chOff x="0" y="0"/>
          <a:chExt cx="0" cy="0"/>
        </a:xfrm>
      </p:grpSpPr>
      <p:grpSp>
        <p:nvGrpSpPr>
          <p:cNvPr id="179" name="Group 6"/>
          <p:cNvGrpSpPr/>
          <p:nvPr/>
        </p:nvGrpSpPr>
        <p:grpSpPr>
          <a:xfrm>
            <a:off x="10838266" y="752718"/>
            <a:ext cx="602729" cy="596005"/>
            <a:chOff x="0" y="0"/>
            <a:chExt cx="602727" cy="596003"/>
          </a:xfrm>
        </p:grpSpPr>
        <p:sp>
          <p:nvSpPr>
            <p:cNvPr id="176"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77"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78"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180"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181" name="Graphic 6"/>
          <p:cNvSpPr/>
          <p:nvPr/>
        </p:nvSpPr>
        <p:spPr>
          <a:xfrm>
            <a:off x="7010400" y="-1"/>
            <a:ext cx="5175267" cy="68592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0176"/>
                </a:lnTo>
                <a:lnTo>
                  <a:pt x="18761" y="20176"/>
                </a:lnTo>
                <a:cubicBezTo>
                  <a:pt x="18782" y="20176"/>
                  <a:pt x="18803" y="20188"/>
                  <a:pt x="18803" y="20208"/>
                </a:cubicBezTo>
                <a:cubicBezTo>
                  <a:pt x="18803" y="20228"/>
                  <a:pt x="18787" y="20240"/>
                  <a:pt x="18761" y="20240"/>
                </a:cubicBezTo>
                <a:lnTo>
                  <a:pt x="0" y="20240"/>
                </a:lnTo>
                <a:lnTo>
                  <a:pt x="0" y="21600"/>
                </a:lnTo>
                <a:lnTo>
                  <a:pt x="21600" y="21600"/>
                </a:lnTo>
                <a:lnTo>
                  <a:pt x="21600" y="0"/>
                </a:lnTo>
                <a:lnTo>
                  <a:pt x="0" y="0"/>
                </a:lnTo>
                <a:close/>
                <a:moveTo>
                  <a:pt x="18745" y="4291"/>
                </a:moveTo>
                <a:lnTo>
                  <a:pt x="18216" y="4291"/>
                </a:lnTo>
                <a:lnTo>
                  <a:pt x="18216" y="2819"/>
                </a:lnTo>
                <a:lnTo>
                  <a:pt x="15969" y="4519"/>
                </a:lnTo>
                <a:lnTo>
                  <a:pt x="15593" y="4235"/>
                </a:lnTo>
                <a:lnTo>
                  <a:pt x="17788" y="2576"/>
                </a:lnTo>
                <a:lnTo>
                  <a:pt x="15889" y="2576"/>
                </a:lnTo>
                <a:lnTo>
                  <a:pt x="15889" y="2176"/>
                </a:lnTo>
                <a:lnTo>
                  <a:pt x="18745" y="2176"/>
                </a:lnTo>
                <a:lnTo>
                  <a:pt x="18745" y="4291"/>
                </a:lnTo>
                <a:close/>
              </a:path>
            </a:pathLst>
          </a:custGeom>
          <a:solidFill>
            <a:srgbClr val="FFFFFF"/>
          </a:solidFill>
          <a:ln w="12700">
            <a:miter lim="400000"/>
          </a:ln>
        </p:spPr>
        <p:txBody>
          <a:bodyPr lIns="45719" rIns="45719" anchor="ctr"/>
          <a:lstStyle/>
          <a:p>
            <a:pPr/>
          </a:p>
        </p:txBody>
      </p:sp>
      <p:sp>
        <p:nvSpPr>
          <p:cNvPr id="182" name="Click to add title"/>
          <p:cNvSpPr txBox="1"/>
          <p:nvPr>
            <p:ph type="title" hasCustomPrompt="1"/>
          </p:nvPr>
        </p:nvSpPr>
        <p:spPr>
          <a:xfrm>
            <a:off x="677333" y="694944"/>
            <a:ext cx="9584268" cy="1387853"/>
          </a:xfrm>
          <a:prstGeom prst="rect">
            <a:avLst/>
          </a:prstGeom>
        </p:spPr>
        <p:txBody>
          <a:bodyPr/>
          <a:lstStyle>
            <a:lvl1pPr>
              <a:lnSpc>
                <a:spcPts val="4500"/>
              </a:lnSpc>
              <a:defRPr spc="0" sz="4000"/>
            </a:lvl1pPr>
          </a:lstStyle>
          <a:p>
            <a:pPr/>
            <a:r>
              <a:t>Click to add title</a:t>
            </a:r>
          </a:p>
        </p:txBody>
      </p:sp>
      <p:sp>
        <p:nvSpPr>
          <p:cNvPr id="183" name="Straight Connector 2"/>
          <p:cNvSpPr/>
          <p:nvPr/>
        </p:nvSpPr>
        <p:spPr>
          <a:xfrm>
            <a:off x="685799" y="6413944"/>
            <a:ext cx="10820401" cy="1"/>
          </a:xfrm>
          <a:prstGeom prst="line">
            <a:avLst/>
          </a:prstGeom>
          <a:ln w="19050" cap="rnd">
            <a:solidFill>
              <a:schemeClr val="accent3"/>
            </a:solidFill>
          </a:ln>
        </p:spPr>
        <p:txBody>
          <a:bodyPr lIns="45719" rIns="45719"/>
          <a:lstStyle/>
          <a:p>
            <a:pPr/>
          </a:p>
        </p:txBody>
      </p:sp>
      <p:sp>
        <p:nvSpPr>
          <p:cNvPr id="184" name="Body Level One…"/>
          <p:cNvSpPr txBox="1"/>
          <p:nvPr>
            <p:ph type="body" sz="half" idx="1" hasCustomPrompt="1"/>
          </p:nvPr>
        </p:nvSpPr>
        <p:spPr>
          <a:xfrm>
            <a:off x="677333" y="2552698"/>
            <a:ext cx="5964768" cy="3083218"/>
          </a:xfrm>
          <a:prstGeom prst="rect">
            <a:avLst/>
          </a:prstGeom>
        </p:spPr>
        <p:txBody>
          <a:bodyPr/>
          <a:lstStyle>
            <a:lvl1pPr marL="457200" indent="-457200">
              <a:spcBef>
                <a:spcPts val="1600"/>
              </a:spcBef>
              <a:buSzPct val="100000"/>
              <a:buAutoNum type="arabicPeriod" startAt="1"/>
              <a:defRPr>
                <a:solidFill>
                  <a:schemeClr val="accent3"/>
                </a:solidFill>
              </a:defRPr>
            </a:lvl1pPr>
            <a:lvl2pPr marL="842962" indent="-385762">
              <a:spcBef>
                <a:spcPts val="1600"/>
              </a:spcBef>
              <a:buSzPct val="100000"/>
              <a:buAutoNum type="alphaLcPeriod" startAt="1"/>
              <a:defRPr>
                <a:solidFill>
                  <a:schemeClr val="accent3"/>
                </a:solidFill>
              </a:defRPr>
            </a:lvl2pPr>
            <a:lvl3pPr marL="1355271" indent="-440871">
              <a:spcBef>
                <a:spcPts val="1600"/>
              </a:spcBef>
              <a:buSzPct val="100000"/>
              <a:buAutoNum type="arabicParenR" startAt="1"/>
              <a:defRPr>
                <a:solidFill>
                  <a:schemeClr val="accent3"/>
                </a:solidFill>
              </a:defRPr>
            </a:lvl3pPr>
            <a:lvl4pPr>
              <a:spcBef>
                <a:spcPts val="1600"/>
              </a:spcBef>
              <a:buSzPct val="100000"/>
              <a:buAutoNum type="alphaLcParenR" startAt="1"/>
              <a:defRPr>
                <a:solidFill>
                  <a:schemeClr val="accent3"/>
                </a:solidFill>
              </a:defRPr>
            </a:lvl4pPr>
            <a:lvl5pPr>
              <a:spcBef>
                <a:spcPts val="1600"/>
              </a:spcBef>
              <a:buSzPct val="100000"/>
              <a:buAutoNum type="romanLcPeriod" startAt="1"/>
              <a:defRPr>
                <a:solidFill>
                  <a:schemeClr val="accent3"/>
                </a:solidFill>
              </a:defRPr>
            </a:lvl5pPr>
          </a:lstStyle>
          <a:p>
            <a:pPr/>
            <a:r>
              <a:t>Click to add content</a:t>
            </a:r>
          </a:p>
          <a:p>
            <a:pPr lvl="1"/>
            <a:r>
              <a:t/>
            </a:r>
          </a:p>
          <a:p>
            <a:pPr lvl="2"/>
            <a:r>
              <a:t/>
            </a:r>
          </a:p>
          <a:p>
            <a:pPr lvl="3"/>
            <a:r>
              <a:t/>
            </a:r>
          </a:p>
          <a:p>
            <a:pPr lvl="4"/>
            <a:r>
              <a:t/>
            </a:r>
          </a:p>
        </p:txBody>
      </p:sp>
      <p:sp>
        <p:nvSpPr>
          <p:cNvPr id="1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Subtitle">
    <p:spTree>
      <p:nvGrpSpPr>
        <p:cNvPr id="1" name=""/>
        <p:cNvGrpSpPr/>
        <p:nvPr/>
      </p:nvGrpSpPr>
      <p:grpSpPr>
        <a:xfrm>
          <a:off x="0" y="0"/>
          <a:ext cx="0" cy="0"/>
          <a:chOff x="0" y="0"/>
          <a:chExt cx="0" cy="0"/>
        </a:xfrm>
      </p:grpSpPr>
      <p:sp>
        <p:nvSpPr>
          <p:cNvPr id="192" name="Click to add title"/>
          <p:cNvSpPr txBox="1"/>
          <p:nvPr>
            <p:ph type="title" hasCustomPrompt="1"/>
          </p:nvPr>
        </p:nvSpPr>
        <p:spPr>
          <a:xfrm>
            <a:off x="685800" y="685798"/>
            <a:ext cx="10058400" cy="4572001"/>
          </a:xfrm>
          <a:prstGeom prst="rect">
            <a:avLst/>
          </a:prstGeom>
        </p:spPr>
        <p:txBody>
          <a:bodyPr/>
          <a:lstStyle/>
          <a:p>
            <a:pPr/>
            <a:r>
              <a:t>Click to add title</a:t>
            </a:r>
          </a:p>
        </p:txBody>
      </p:sp>
      <p:sp>
        <p:nvSpPr>
          <p:cNvPr id="193" name="Body Level One…"/>
          <p:cNvSpPr txBox="1"/>
          <p:nvPr>
            <p:ph type="body" sz="quarter" idx="1" hasCustomPrompt="1"/>
          </p:nvPr>
        </p:nvSpPr>
        <p:spPr>
          <a:xfrm>
            <a:off x="685798" y="5257798"/>
            <a:ext cx="10820398" cy="911426"/>
          </a:xfrm>
          <a:prstGeom prst="rect">
            <a:avLst/>
          </a:prstGeom>
        </p:spPr>
        <p:txBody>
          <a:bodyPr anchor="b"/>
          <a:lstStyle>
            <a:lvl1pPr marL="0" indent="0">
              <a:buClrTx/>
              <a:buSzTx/>
              <a:buNone/>
              <a:defRPr b="1" sz="3300">
                <a:solidFill>
                  <a:schemeClr val="accent3"/>
                </a:solidFill>
              </a:defRPr>
            </a:lvl1pPr>
            <a:lvl2pPr marL="0" indent="457200">
              <a:buClrTx/>
              <a:buSzTx/>
              <a:buNone/>
              <a:defRPr b="1" sz="3300">
                <a:solidFill>
                  <a:schemeClr val="accent3"/>
                </a:solidFill>
              </a:defRPr>
            </a:lvl2pPr>
            <a:lvl3pPr marL="0" indent="914400">
              <a:buClrTx/>
              <a:buSzTx/>
              <a:buNone/>
              <a:defRPr b="1" sz="3300">
                <a:solidFill>
                  <a:schemeClr val="accent3"/>
                </a:solidFill>
              </a:defRPr>
            </a:lvl3pPr>
            <a:lvl4pPr marL="0" indent="1371600">
              <a:buClrTx/>
              <a:buSzTx/>
              <a:buNone/>
              <a:defRPr b="1" sz="3300">
                <a:solidFill>
                  <a:schemeClr val="accent3"/>
                </a:solidFill>
              </a:defRPr>
            </a:lvl4pPr>
            <a:lvl5pPr marL="0" indent="1828800">
              <a:buClrTx/>
              <a:buSzTx/>
              <a:buNone/>
              <a:defRPr b="1" sz="3300">
                <a:solidFill>
                  <a:schemeClr val="accent3"/>
                </a:solidFill>
              </a:defRPr>
            </a:lvl5pPr>
          </a:lstStyle>
          <a:p>
            <a:pPr/>
            <a:r>
              <a:t>Click to add subtitle</a:t>
            </a:r>
          </a:p>
          <a:p>
            <a:pPr lvl="1"/>
            <a:r>
              <a:t/>
            </a:r>
          </a:p>
          <a:p>
            <a:pPr lvl="2"/>
            <a:r>
              <a:t/>
            </a:r>
          </a:p>
          <a:p>
            <a:pPr lvl="3"/>
            <a:r>
              <a:t/>
            </a:r>
          </a:p>
          <a:p>
            <a:pPr lvl="4"/>
            <a:r>
              <a:t/>
            </a:r>
          </a:p>
        </p:txBody>
      </p:sp>
      <p:sp>
        <p:nvSpPr>
          <p:cNvPr id="1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_Title and Subtitle">
    <p:bg>
      <p:bgPr>
        <a:solidFill>
          <a:srgbClr val="FFFFFF"/>
        </a:solidFill>
      </p:bgPr>
    </p:bg>
    <p:spTree>
      <p:nvGrpSpPr>
        <p:cNvPr id="1" name=""/>
        <p:cNvGrpSpPr/>
        <p:nvPr/>
      </p:nvGrpSpPr>
      <p:grpSpPr>
        <a:xfrm>
          <a:off x="0" y="0"/>
          <a:ext cx="0" cy="0"/>
          <a:chOff x="0" y="0"/>
          <a:chExt cx="0" cy="0"/>
        </a:xfrm>
      </p:grpSpPr>
      <p:sp>
        <p:nvSpPr>
          <p:cNvPr id="2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Only 2">
    <p:spTree>
      <p:nvGrpSpPr>
        <p:cNvPr id="1" name=""/>
        <p:cNvGrpSpPr/>
        <p:nvPr/>
      </p:nvGrpSpPr>
      <p:grpSpPr>
        <a:xfrm>
          <a:off x="0" y="0"/>
          <a:ext cx="0" cy="0"/>
          <a:chOff x="0" y="0"/>
          <a:chExt cx="0" cy="0"/>
        </a:xfrm>
      </p:grpSpPr>
      <p:grpSp>
        <p:nvGrpSpPr>
          <p:cNvPr id="211" name="Group 6"/>
          <p:cNvGrpSpPr/>
          <p:nvPr/>
        </p:nvGrpSpPr>
        <p:grpSpPr>
          <a:xfrm>
            <a:off x="10838266" y="752718"/>
            <a:ext cx="602729" cy="596005"/>
            <a:chOff x="0" y="0"/>
            <a:chExt cx="602727" cy="596003"/>
          </a:xfrm>
        </p:grpSpPr>
        <p:sp>
          <p:nvSpPr>
            <p:cNvPr id="208"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209"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210"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212"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213" name="Rectangle 3"/>
          <p:cNvSpPr/>
          <p:nvPr/>
        </p:nvSpPr>
        <p:spPr>
          <a:xfrm>
            <a:off x="0" y="0"/>
            <a:ext cx="5185458" cy="6858000"/>
          </a:xfrm>
          <a:prstGeom prst="rect">
            <a:avLst/>
          </a:prstGeom>
          <a:solidFill>
            <a:srgbClr val="FFFFFF"/>
          </a:solidFill>
          <a:ln w="12700">
            <a:miter lim="400000"/>
          </a:ln>
        </p:spPr>
        <p:txBody>
          <a:bodyPr lIns="45719" rIns="45719" anchor="ctr"/>
          <a:lstStyle/>
          <a:p>
            <a:pPr algn="ctr">
              <a:defRPr>
                <a:solidFill>
                  <a:schemeClr val="accent3"/>
                </a:solidFill>
              </a:defRPr>
            </a:pPr>
          </a:p>
        </p:txBody>
      </p:sp>
      <p:sp>
        <p:nvSpPr>
          <p:cNvPr id="214" name="Click to add title"/>
          <p:cNvSpPr txBox="1"/>
          <p:nvPr>
            <p:ph type="title" hasCustomPrompt="1"/>
          </p:nvPr>
        </p:nvSpPr>
        <p:spPr>
          <a:xfrm>
            <a:off x="677333" y="694944"/>
            <a:ext cx="3789178" cy="4572001"/>
          </a:xfrm>
          <a:prstGeom prst="rect">
            <a:avLst/>
          </a:prstGeom>
        </p:spPr>
        <p:txBody>
          <a:bodyPr/>
          <a:lstStyle>
            <a:lvl1pPr>
              <a:lnSpc>
                <a:spcPts val="4500"/>
              </a:lnSpc>
              <a:defRPr spc="0" sz="4000">
                <a:solidFill>
                  <a:srgbClr val="262626"/>
                </a:solidFill>
              </a:defRPr>
            </a:lvl1pPr>
          </a:lstStyle>
          <a:p>
            <a:pPr/>
            <a:r>
              <a:t>Click to add title</a:t>
            </a:r>
          </a:p>
        </p:txBody>
      </p:sp>
      <p:sp>
        <p:nvSpPr>
          <p:cNvPr id="215" name="Straight Connector 8"/>
          <p:cNvSpPr/>
          <p:nvPr/>
        </p:nvSpPr>
        <p:spPr>
          <a:xfrm>
            <a:off x="685799" y="6413944"/>
            <a:ext cx="10820401" cy="1"/>
          </a:xfrm>
          <a:prstGeom prst="line">
            <a:avLst/>
          </a:prstGeom>
          <a:ln w="19050" cap="rnd">
            <a:solidFill>
              <a:schemeClr val="accent3"/>
            </a:solidFill>
          </a:ln>
        </p:spPr>
        <p:txBody>
          <a:bodyPr lIns="45719" rIns="45719"/>
          <a:lstStyle/>
          <a:p>
            <a:pPr/>
          </a:p>
        </p:txBody>
      </p:sp>
      <p:sp>
        <p:nvSpPr>
          <p:cNvPr id="21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1_Title Slide">
    <p:bg>
      <p:bgPr>
        <a:solidFill>
          <a:schemeClr val="accent3"/>
        </a:solidFill>
      </p:bgPr>
    </p:bg>
    <p:spTree>
      <p:nvGrpSpPr>
        <p:cNvPr id="1" name=""/>
        <p:cNvGrpSpPr/>
        <p:nvPr/>
      </p:nvGrpSpPr>
      <p:grpSpPr>
        <a:xfrm>
          <a:off x="0" y="0"/>
          <a:ext cx="0" cy="0"/>
          <a:chOff x="0" y="0"/>
          <a:chExt cx="0" cy="0"/>
        </a:xfrm>
      </p:grpSpPr>
      <p:sp>
        <p:nvSpPr>
          <p:cNvPr id="24" name="Click to add title"/>
          <p:cNvSpPr txBox="1"/>
          <p:nvPr>
            <p:ph type="title" hasCustomPrompt="1"/>
          </p:nvPr>
        </p:nvSpPr>
        <p:spPr>
          <a:prstGeom prst="rect">
            <a:avLst/>
          </a:prstGeom>
        </p:spPr>
        <p:txBody>
          <a:bodyPr/>
          <a:lstStyle>
            <a:lvl1pPr>
              <a:defRPr>
                <a:solidFill>
                  <a:srgbClr val="FFFFFF"/>
                </a:solidFill>
              </a:defRPr>
            </a:lvl1pPr>
          </a:lstStyle>
          <a:p>
            <a:pPr/>
            <a:r>
              <a:t>Click to add title</a:t>
            </a:r>
          </a:p>
        </p:txBody>
      </p:sp>
      <p:grpSp>
        <p:nvGrpSpPr>
          <p:cNvPr id="28" name="Group 14"/>
          <p:cNvGrpSpPr/>
          <p:nvPr/>
        </p:nvGrpSpPr>
        <p:grpSpPr>
          <a:xfrm>
            <a:off x="10830496" y="760864"/>
            <a:ext cx="602729" cy="596005"/>
            <a:chOff x="0" y="0"/>
            <a:chExt cx="602727" cy="596003"/>
          </a:xfrm>
        </p:grpSpPr>
        <p:sp>
          <p:nvSpPr>
            <p:cNvPr id="25" name="Straight Connector 15"/>
            <p:cNvSpPr/>
            <p:nvPr/>
          </p:nvSpPr>
          <p:spPr>
            <a:xfrm>
              <a:off x="46717" y="0"/>
              <a:ext cx="549288" cy="1"/>
            </a:xfrm>
            <a:prstGeom prst="line">
              <a:avLst/>
            </a:prstGeom>
            <a:noFill/>
            <a:ln w="127000" cap="sq">
              <a:solidFill>
                <a:srgbClr val="F2850E"/>
              </a:solidFill>
              <a:prstDash val="solid"/>
              <a:round/>
            </a:ln>
            <a:effectLst/>
          </p:spPr>
          <p:txBody>
            <a:bodyPr wrap="square" lIns="45719" tIns="45719" rIns="45719" bIns="45719" numCol="1" anchor="t">
              <a:noAutofit/>
            </a:bodyPr>
            <a:lstStyle/>
            <a:p>
              <a:pPr/>
            </a:p>
          </p:txBody>
        </p:sp>
        <p:sp>
          <p:nvSpPr>
            <p:cNvPr id="26" name="Straight Connector 16"/>
            <p:cNvSpPr/>
            <p:nvPr/>
          </p:nvSpPr>
          <p:spPr>
            <a:xfrm flipH="1">
              <a:off x="602727" y="0"/>
              <a:ext cx="1" cy="544109"/>
            </a:xfrm>
            <a:prstGeom prst="line">
              <a:avLst/>
            </a:prstGeom>
            <a:noFill/>
            <a:ln w="127000" cap="sq">
              <a:solidFill>
                <a:srgbClr val="F2850E"/>
              </a:solidFill>
              <a:prstDash val="solid"/>
              <a:round/>
            </a:ln>
            <a:effectLst/>
          </p:spPr>
          <p:txBody>
            <a:bodyPr wrap="square" lIns="45719" tIns="45719" rIns="45719" bIns="45719" numCol="1" anchor="t">
              <a:noAutofit/>
            </a:bodyPr>
            <a:lstStyle/>
            <a:p>
              <a:pPr/>
            </a:p>
          </p:txBody>
        </p:sp>
        <p:sp>
          <p:nvSpPr>
            <p:cNvPr id="27" name="Straight Connector 17"/>
            <p:cNvSpPr/>
            <p:nvPr/>
          </p:nvSpPr>
          <p:spPr>
            <a:xfrm flipV="1">
              <a:off x="0" y="56642"/>
              <a:ext cx="539363" cy="539362"/>
            </a:xfrm>
            <a:prstGeom prst="line">
              <a:avLst/>
            </a:prstGeom>
            <a:noFill/>
            <a:ln w="127000" cap="sq">
              <a:solidFill>
                <a:srgbClr val="F2850E"/>
              </a:solidFill>
              <a:prstDash val="solid"/>
              <a:round/>
            </a:ln>
            <a:effectLst/>
          </p:spPr>
          <p:txBody>
            <a:bodyPr wrap="square" lIns="45719" tIns="45719" rIns="45719" bIns="45719" numCol="1" anchor="t">
              <a:noAutofit/>
            </a:bodyPr>
            <a:lstStyle/>
            <a:p>
              <a:pPr/>
            </a:p>
          </p:txBody>
        </p:sp>
      </p:grpSp>
      <p:sp>
        <p:nvSpPr>
          <p:cNvPr id="29" name="Straight Connector 22"/>
          <p:cNvSpPr/>
          <p:nvPr/>
        </p:nvSpPr>
        <p:spPr>
          <a:xfrm>
            <a:off x="685799" y="6413944"/>
            <a:ext cx="10820401" cy="1"/>
          </a:xfrm>
          <a:prstGeom prst="line">
            <a:avLst/>
          </a:prstGeom>
          <a:ln w="19050" cap="rnd">
            <a:solidFill>
              <a:srgbClr val="F2850E"/>
            </a:solidFill>
          </a:ln>
        </p:spPr>
        <p:txBody>
          <a:bodyPr lIns="45719" rIns="45719"/>
          <a:lstStyle/>
          <a:p>
            <a:pPr/>
          </a:p>
        </p:txBody>
      </p:sp>
      <p:sp>
        <p:nvSpPr>
          <p:cNvPr id="3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genda">
    <p:spTree>
      <p:nvGrpSpPr>
        <p:cNvPr id="1" name=""/>
        <p:cNvGrpSpPr/>
        <p:nvPr/>
      </p:nvGrpSpPr>
      <p:grpSpPr>
        <a:xfrm>
          <a:off x="0" y="0"/>
          <a:ext cx="0" cy="0"/>
          <a:chOff x="0" y="0"/>
          <a:chExt cx="0" cy="0"/>
        </a:xfrm>
      </p:grpSpPr>
      <p:grpSp>
        <p:nvGrpSpPr>
          <p:cNvPr id="40" name="Group 6"/>
          <p:cNvGrpSpPr/>
          <p:nvPr/>
        </p:nvGrpSpPr>
        <p:grpSpPr>
          <a:xfrm>
            <a:off x="10838266" y="752718"/>
            <a:ext cx="602729" cy="596005"/>
            <a:chOff x="0" y="0"/>
            <a:chExt cx="602727" cy="596003"/>
          </a:xfrm>
        </p:grpSpPr>
        <p:sp>
          <p:nvSpPr>
            <p:cNvPr id="37"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38"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39"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41"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42" name="Rectangle 3"/>
          <p:cNvSpPr/>
          <p:nvPr/>
        </p:nvSpPr>
        <p:spPr>
          <a:xfrm>
            <a:off x="0" y="0"/>
            <a:ext cx="5185458" cy="6858000"/>
          </a:xfrm>
          <a:prstGeom prst="rect">
            <a:avLst/>
          </a:prstGeom>
          <a:solidFill>
            <a:srgbClr val="FFFFFF"/>
          </a:solidFill>
          <a:ln w="12700">
            <a:miter lim="400000"/>
          </a:ln>
        </p:spPr>
        <p:txBody>
          <a:bodyPr lIns="45719" rIns="45719" anchor="ctr"/>
          <a:lstStyle/>
          <a:p>
            <a:pPr algn="ctr">
              <a:defRPr>
                <a:solidFill>
                  <a:srgbClr val="FFFFFF"/>
                </a:solidFill>
              </a:defRPr>
            </a:pPr>
          </a:p>
        </p:txBody>
      </p:sp>
      <p:sp>
        <p:nvSpPr>
          <p:cNvPr id="43" name="Click to add title"/>
          <p:cNvSpPr txBox="1"/>
          <p:nvPr>
            <p:ph type="title" hasCustomPrompt="1"/>
          </p:nvPr>
        </p:nvSpPr>
        <p:spPr>
          <a:xfrm>
            <a:off x="677333" y="694944"/>
            <a:ext cx="3789178" cy="4572001"/>
          </a:xfrm>
          <a:prstGeom prst="rect">
            <a:avLst/>
          </a:prstGeom>
        </p:spPr>
        <p:txBody>
          <a:bodyPr/>
          <a:lstStyle>
            <a:lvl1pPr>
              <a:lnSpc>
                <a:spcPts val="4500"/>
              </a:lnSpc>
              <a:defRPr spc="0" sz="4000">
                <a:solidFill>
                  <a:srgbClr val="262626"/>
                </a:solidFill>
              </a:defRPr>
            </a:lvl1pPr>
          </a:lstStyle>
          <a:p>
            <a:pPr/>
            <a:r>
              <a:t>Click to add title</a:t>
            </a:r>
          </a:p>
        </p:txBody>
      </p:sp>
      <p:sp>
        <p:nvSpPr>
          <p:cNvPr id="44" name="Body Level One…"/>
          <p:cNvSpPr txBox="1"/>
          <p:nvPr>
            <p:ph type="body" sz="half" idx="1" hasCustomPrompt="1"/>
          </p:nvPr>
        </p:nvSpPr>
        <p:spPr>
          <a:xfrm>
            <a:off x="5753101" y="694944"/>
            <a:ext cx="4297681" cy="5468113"/>
          </a:xfrm>
          <a:prstGeom prst="rect">
            <a:avLst/>
          </a:prstGeom>
        </p:spPr>
        <p:txBody>
          <a:bodyPr/>
          <a:lstStyle>
            <a:lvl1pPr marL="457200" indent="-457200">
              <a:lnSpc>
                <a:spcPts val="3000"/>
              </a:lnSpc>
              <a:spcBef>
                <a:spcPts val="2800"/>
              </a:spcBef>
              <a:buSzPct val="100000"/>
              <a:buAutoNum type="arabicPeriod" startAt="1"/>
              <a:defRPr sz="2400"/>
            </a:lvl1pPr>
            <a:lvl2pPr marL="1005839" indent="-548639">
              <a:lnSpc>
                <a:spcPts val="3000"/>
              </a:lnSpc>
              <a:spcBef>
                <a:spcPts val="2800"/>
              </a:spcBef>
              <a:buSzPct val="100000"/>
              <a:buAutoNum type="alphaLcPeriod" startAt="1"/>
              <a:defRPr sz="2400"/>
            </a:lvl2pPr>
            <a:lvl3pPr marL="1371600" indent="-457200">
              <a:lnSpc>
                <a:spcPts val="3000"/>
              </a:lnSpc>
              <a:spcBef>
                <a:spcPts val="2800"/>
              </a:spcBef>
              <a:buSzPct val="100000"/>
              <a:buAutoNum type="arabicParenR" startAt="1"/>
              <a:defRPr sz="2400"/>
            </a:lvl3pPr>
            <a:lvl4pPr marL="1885950" indent="-514350">
              <a:lnSpc>
                <a:spcPts val="3000"/>
              </a:lnSpc>
              <a:spcBef>
                <a:spcPts val="2800"/>
              </a:spcBef>
              <a:buSzPct val="100000"/>
              <a:buAutoNum type="alphaLcParenR" startAt="1"/>
              <a:defRPr sz="2400"/>
            </a:lvl4pPr>
            <a:lvl5pPr marL="2343150" indent="-514350">
              <a:lnSpc>
                <a:spcPts val="3000"/>
              </a:lnSpc>
              <a:spcBef>
                <a:spcPts val="2800"/>
              </a:spcBef>
              <a:buSzPct val="100000"/>
              <a:buAutoNum type="romanLcPeriod" startAt="1"/>
              <a:defRPr sz="2400"/>
            </a:lvl5pPr>
          </a:lstStyle>
          <a:p>
            <a:pPr/>
            <a:r>
              <a:t>Click to add content</a:t>
            </a:r>
          </a:p>
          <a:p>
            <a:pPr lvl="1"/>
            <a:r>
              <a:t/>
            </a:r>
          </a:p>
          <a:p>
            <a:pPr lvl="2"/>
            <a:r>
              <a:t/>
            </a:r>
          </a:p>
          <a:p>
            <a:pPr lvl="3"/>
            <a:r>
              <a:t/>
            </a:r>
          </a:p>
          <a:p>
            <a:pPr lvl="4"/>
            <a:r>
              <a:t/>
            </a:r>
          </a:p>
        </p:txBody>
      </p:sp>
      <p:sp>
        <p:nvSpPr>
          <p:cNvPr id="45" name="Straight Connector 8"/>
          <p:cNvSpPr/>
          <p:nvPr/>
        </p:nvSpPr>
        <p:spPr>
          <a:xfrm>
            <a:off x="685799" y="6413944"/>
            <a:ext cx="10820401" cy="1"/>
          </a:xfrm>
          <a:prstGeom prst="line">
            <a:avLst/>
          </a:prstGeom>
          <a:ln w="19050" cap="rnd">
            <a:solidFill>
              <a:srgbClr val="262626"/>
            </a:solidFill>
          </a:ln>
        </p:spPr>
        <p:txBody>
          <a:bodyPr lIns="45719" rIns="45719"/>
          <a:lstStyle/>
          <a:p>
            <a:pPr/>
          </a:p>
        </p:txBody>
      </p:sp>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Title 1">
    <p:spTree>
      <p:nvGrpSpPr>
        <p:cNvPr id="1" name=""/>
        <p:cNvGrpSpPr/>
        <p:nvPr/>
      </p:nvGrpSpPr>
      <p:grpSpPr>
        <a:xfrm>
          <a:off x="0" y="0"/>
          <a:ext cx="0" cy="0"/>
          <a:chOff x="0" y="0"/>
          <a:chExt cx="0" cy="0"/>
        </a:xfrm>
      </p:grpSpPr>
      <p:sp>
        <p:nvSpPr>
          <p:cNvPr id="53" name="Click to add title"/>
          <p:cNvSpPr txBox="1"/>
          <p:nvPr>
            <p:ph type="title" hasCustomPrompt="1"/>
          </p:nvPr>
        </p:nvSpPr>
        <p:spPr>
          <a:xfrm>
            <a:off x="685798" y="685798"/>
            <a:ext cx="10058401" cy="4572001"/>
          </a:xfrm>
          <a:prstGeom prst="rect">
            <a:avLst/>
          </a:prstGeom>
        </p:spPr>
        <p:txBody>
          <a:bodyPr/>
          <a:lstStyle>
            <a:lvl1pPr>
              <a:defRPr>
                <a:solidFill>
                  <a:srgbClr val="FFFFFF"/>
                </a:solidFill>
              </a:defRPr>
            </a:lvl1pPr>
          </a:lstStyle>
          <a:p>
            <a:pPr/>
            <a:r>
              <a:t>Click to add title</a:t>
            </a:r>
          </a:p>
        </p:txBody>
      </p:sp>
      <p:sp>
        <p:nvSpPr>
          <p:cNvPr id="54" name="Body Level One…"/>
          <p:cNvSpPr txBox="1"/>
          <p:nvPr>
            <p:ph type="body" sz="quarter" idx="1" hasCustomPrompt="1"/>
          </p:nvPr>
        </p:nvSpPr>
        <p:spPr>
          <a:xfrm>
            <a:off x="685798" y="5267955"/>
            <a:ext cx="10058401" cy="914401"/>
          </a:xfrm>
          <a:prstGeom prst="rect">
            <a:avLst/>
          </a:prstGeom>
        </p:spPr>
        <p:txBody>
          <a:bodyPr anchor="b"/>
          <a:lstStyle>
            <a:lvl1pPr marL="0" indent="0">
              <a:buClrTx/>
              <a:buSzTx/>
              <a:buNone/>
              <a:defRPr b="1" sz="3600">
                <a:solidFill>
                  <a:srgbClr val="FFFFFF"/>
                </a:solidFill>
              </a:defRPr>
            </a:lvl1pPr>
            <a:lvl2pPr marL="0" indent="457200">
              <a:buClrTx/>
              <a:buSzTx/>
              <a:buNone/>
              <a:defRPr b="1" sz="3600">
                <a:solidFill>
                  <a:srgbClr val="FFFFFF"/>
                </a:solidFill>
              </a:defRPr>
            </a:lvl2pPr>
            <a:lvl3pPr marL="0" indent="914400">
              <a:buClrTx/>
              <a:buSzTx/>
              <a:buNone/>
              <a:defRPr b="1" sz="3600">
                <a:solidFill>
                  <a:srgbClr val="FFFFFF"/>
                </a:solidFill>
              </a:defRPr>
            </a:lvl3pPr>
            <a:lvl4pPr marL="0" indent="1371600">
              <a:buClrTx/>
              <a:buSzTx/>
              <a:buNone/>
              <a:defRPr b="1" sz="3600">
                <a:solidFill>
                  <a:srgbClr val="FFFFFF"/>
                </a:solidFill>
              </a:defRPr>
            </a:lvl4pPr>
            <a:lvl5pPr marL="0" indent="1828800">
              <a:buClrTx/>
              <a:buSzTx/>
              <a:buNone/>
              <a:defRPr b="1" sz="3600">
                <a:solidFill>
                  <a:srgbClr val="FFFFFF"/>
                </a:solidFill>
              </a:defRPr>
            </a:lvl5pPr>
          </a:lstStyle>
          <a:p>
            <a:pPr/>
            <a:r>
              <a:t>Click to add subtitle</a:t>
            </a:r>
          </a:p>
          <a:p>
            <a:pPr lvl="1"/>
            <a:r>
              <a:t/>
            </a:r>
          </a:p>
          <a:p>
            <a:pPr lvl="2"/>
            <a:r>
              <a:t/>
            </a:r>
          </a:p>
          <a:p>
            <a:pPr lvl="3"/>
            <a:r>
              <a:t/>
            </a:r>
          </a:p>
          <a:p>
            <a:pPr lvl="4"/>
            <a:r>
              <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1">
    <p:spTree>
      <p:nvGrpSpPr>
        <p:cNvPr id="1" name=""/>
        <p:cNvGrpSpPr/>
        <p:nvPr/>
      </p:nvGrpSpPr>
      <p:grpSpPr>
        <a:xfrm>
          <a:off x="0" y="0"/>
          <a:ext cx="0" cy="0"/>
          <a:chOff x="0" y="0"/>
          <a:chExt cx="0" cy="0"/>
        </a:xfrm>
      </p:grpSpPr>
      <p:grpSp>
        <p:nvGrpSpPr>
          <p:cNvPr id="65" name="Group 6"/>
          <p:cNvGrpSpPr/>
          <p:nvPr/>
        </p:nvGrpSpPr>
        <p:grpSpPr>
          <a:xfrm>
            <a:off x="10838266" y="752718"/>
            <a:ext cx="602729" cy="596005"/>
            <a:chOff x="0" y="0"/>
            <a:chExt cx="602727" cy="596003"/>
          </a:xfrm>
        </p:grpSpPr>
        <p:sp>
          <p:nvSpPr>
            <p:cNvPr id="62"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63"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64"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66"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67" name="Click to add title"/>
          <p:cNvSpPr txBox="1"/>
          <p:nvPr>
            <p:ph type="title" hasCustomPrompt="1"/>
          </p:nvPr>
        </p:nvSpPr>
        <p:spPr>
          <a:xfrm>
            <a:off x="677333" y="694944"/>
            <a:ext cx="3789178" cy="4572001"/>
          </a:xfrm>
          <a:prstGeom prst="rect">
            <a:avLst/>
          </a:prstGeom>
        </p:spPr>
        <p:txBody>
          <a:bodyPr/>
          <a:lstStyle>
            <a:lvl1pPr>
              <a:lnSpc>
                <a:spcPts val="4500"/>
              </a:lnSpc>
              <a:defRPr spc="0" sz="4000">
                <a:solidFill>
                  <a:srgbClr val="FFFFFF"/>
                </a:solidFill>
              </a:defRPr>
            </a:lvl1pPr>
          </a:lstStyle>
          <a:p>
            <a:pPr/>
            <a:r>
              <a:t>Click to add title</a:t>
            </a:r>
          </a:p>
        </p:txBody>
      </p:sp>
      <p:sp>
        <p:nvSpPr>
          <p:cNvPr id="68" name="Body Level One…"/>
          <p:cNvSpPr txBox="1"/>
          <p:nvPr>
            <p:ph type="body" sz="half" idx="1" hasCustomPrompt="1"/>
          </p:nvPr>
        </p:nvSpPr>
        <p:spPr>
          <a:xfrm>
            <a:off x="5753101" y="694944"/>
            <a:ext cx="4572001" cy="5468113"/>
          </a:xfrm>
          <a:prstGeom prst="rect">
            <a:avLst/>
          </a:prstGeom>
        </p:spPr>
        <p:txBody>
          <a:bodyPr/>
          <a:lstStyle>
            <a:lvl1pPr marL="0" indent="0">
              <a:lnSpc>
                <a:spcPts val="2400"/>
              </a:lnSpc>
              <a:buClrTx/>
              <a:buSzTx/>
              <a:buNone/>
              <a:defRPr>
                <a:solidFill>
                  <a:srgbClr val="FFFFFF"/>
                </a:solidFill>
              </a:defRPr>
            </a:lvl1pPr>
            <a:lvl2pPr>
              <a:lnSpc>
                <a:spcPts val="2400"/>
              </a:lnSpc>
              <a:buClrTx/>
              <a:defRPr>
                <a:solidFill>
                  <a:srgbClr val="FFFFFF"/>
                </a:solidFill>
              </a:defRPr>
            </a:lvl2pPr>
            <a:lvl3pPr marL="1281792" indent="-367392">
              <a:lnSpc>
                <a:spcPts val="2400"/>
              </a:lnSpc>
              <a:buClrTx/>
              <a:defRPr>
                <a:solidFill>
                  <a:srgbClr val="FFFFFF"/>
                </a:solidFill>
              </a:defRPr>
            </a:lvl3pPr>
            <a:lvl4pPr marL="1628775" indent="-257175">
              <a:lnSpc>
                <a:spcPts val="2400"/>
              </a:lnSpc>
              <a:buClrTx/>
              <a:defRPr>
                <a:solidFill>
                  <a:srgbClr val="FFFFFF"/>
                </a:solidFill>
              </a:defRPr>
            </a:lvl4pPr>
            <a:lvl5pPr marL="2085975" indent="-257175">
              <a:lnSpc>
                <a:spcPts val="2400"/>
              </a:lnSpc>
              <a:buClrTx/>
              <a:defRPr>
                <a:solidFill>
                  <a:srgbClr val="FFFFFF"/>
                </a:solidFill>
              </a:defRPr>
            </a:lvl5pPr>
          </a:lstStyle>
          <a:p>
            <a:pPr/>
            <a:r>
              <a:t>Click to add content</a:t>
            </a:r>
          </a:p>
          <a:p>
            <a:pPr lvl="1"/>
            <a:r>
              <a:t/>
            </a:r>
          </a:p>
          <a:p>
            <a:pPr lvl="2"/>
            <a:r>
              <a:t/>
            </a:r>
          </a:p>
          <a:p>
            <a:pPr lvl="3"/>
            <a:r>
              <a:t/>
            </a:r>
          </a:p>
          <a:p>
            <a:pPr lvl="4"/>
            <a:r>
              <a:t/>
            </a:r>
          </a:p>
        </p:txBody>
      </p:sp>
      <p:sp>
        <p:nvSpPr>
          <p:cNvPr id="69" name="Straight Connector 8"/>
          <p:cNvSpPr/>
          <p:nvPr/>
        </p:nvSpPr>
        <p:spPr>
          <a:xfrm>
            <a:off x="685799" y="6413944"/>
            <a:ext cx="10820401" cy="1"/>
          </a:xfrm>
          <a:prstGeom prst="line">
            <a:avLst/>
          </a:prstGeom>
          <a:ln w="19050" cap="rnd">
            <a:solidFill>
              <a:schemeClr val="accent3"/>
            </a:solidFill>
          </a:ln>
        </p:spPr>
        <p:txBody>
          <a:bodyPr lIns="45719" rIns="45719"/>
          <a:lstStyle/>
          <a:p>
            <a:pPr/>
          </a:p>
        </p:txBody>
      </p:sp>
      <p:sp>
        <p:nvSpPr>
          <p:cNvPr id="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Title and Image">
    <p:spTree>
      <p:nvGrpSpPr>
        <p:cNvPr id="1" name=""/>
        <p:cNvGrpSpPr/>
        <p:nvPr/>
      </p:nvGrpSpPr>
      <p:grpSpPr>
        <a:xfrm>
          <a:off x="0" y="0"/>
          <a:ext cx="0" cy="0"/>
          <a:chOff x="0" y="0"/>
          <a:chExt cx="0" cy="0"/>
        </a:xfrm>
      </p:grpSpPr>
      <p:sp>
        <p:nvSpPr>
          <p:cNvPr id="77" name="Title Text"/>
          <p:cNvSpPr txBox="1"/>
          <p:nvPr>
            <p:ph type="title"/>
          </p:nvPr>
        </p:nvSpPr>
        <p:spPr>
          <a:xfrm>
            <a:off x="2283136" y="400924"/>
            <a:ext cx="8913949" cy="4061747"/>
          </a:xfrm>
          <a:prstGeom prst="rect">
            <a:avLst/>
          </a:prstGeom>
        </p:spPr>
        <p:txBody>
          <a:bodyPr anchor="b"/>
          <a:lstStyle>
            <a:lvl1pPr>
              <a:defRPr>
                <a:solidFill>
                  <a:srgbClr val="FFFFFF"/>
                </a:solidFill>
              </a:defRPr>
            </a:lvl1pPr>
          </a:lstStyle>
          <a:p>
            <a:pPr/>
            <a:r>
              <a:t>Title Text</a:t>
            </a:r>
          </a:p>
        </p:txBody>
      </p:sp>
      <p:sp>
        <p:nvSpPr>
          <p:cNvPr id="78" name="Body Level One…"/>
          <p:cNvSpPr txBox="1"/>
          <p:nvPr>
            <p:ph type="body" sz="quarter" idx="1" hasCustomPrompt="1"/>
          </p:nvPr>
        </p:nvSpPr>
        <p:spPr>
          <a:xfrm>
            <a:off x="2283139" y="4519310"/>
            <a:ext cx="8913950" cy="1657203"/>
          </a:xfrm>
          <a:prstGeom prst="rect">
            <a:avLst/>
          </a:prstGeom>
        </p:spPr>
        <p:txBody>
          <a:bodyPr/>
          <a:lstStyle>
            <a:lvl1pPr marL="0" indent="0">
              <a:buClrTx/>
              <a:buSzTx/>
              <a:buNone/>
              <a:defRPr b="1" sz="3600">
                <a:solidFill>
                  <a:srgbClr val="FFFFFF"/>
                </a:solidFill>
              </a:defRPr>
            </a:lvl1pPr>
            <a:lvl2pPr marL="0" indent="457200">
              <a:buClrTx/>
              <a:buSzTx/>
              <a:buNone/>
              <a:defRPr b="1" sz="3600">
                <a:solidFill>
                  <a:srgbClr val="FFFFFF"/>
                </a:solidFill>
              </a:defRPr>
            </a:lvl2pPr>
            <a:lvl3pPr marL="0" indent="914400">
              <a:buClrTx/>
              <a:buSzTx/>
              <a:buNone/>
              <a:defRPr b="1" sz="3600">
                <a:solidFill>
                  <a:srgbClr val="FFFFFF"/>
                </a:solidFill>
              </a:defRPr>
            </a:lvl3pPr>
            <a:lvl4pPr marL="0" indent="1371600">
              <a:buClrTx/>
              <a:buSzTx/>
              <a:buNone/>
              <a:defRPr b="1" sz="3600">
                <a:solidFill>
                  <a:srgbClr val="FFFFFF"/>
                </a:solidFill>
              </a:defRPr>
            </a:lvl4pPr>
            <a:lvl5pPr marL="0" indent="1828800">
              <a:buClrTx/>
              <a:buSzTx/>
              <a:buNone/>
              <a:defRPr b="1" sz="3600">
                <a:solidFill>
                  <a:srgbClr val="FFFFFF"/>
                </a:solidFill>
              </a:defRPr>
            </a:lvl5pPr>
          </a:lstStyle>
          <a:p>
            <a:pPr/>
            <a:r>
              <a:t>Click to add subtitle</a:t>
            </a:r>
          </a:p>
          <a:p>
            <a:pPr lvl="1"/>
            <a:r>
              <a:t/>
            </a:r>
          </a:p>
          <a:p>
            <a:pPr lvl="2"/>
            <a:r>
              <a:t/>
            </a:r>
          </a:p>
          <a:p>
            <a:pPr lvl="3"/>
            <a:r>
              <a:t/>
            </a:r>
          </a:p>
          <a:p>
            <a:pPr lvl="4"/>
            <a:r>
              <a:t/>
            </a:r>
          </a:p>
        </p:txBody>
      </p:sp>
      <p:sp>
        <p:nvSpPr>
          <p:cNvPr id="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Two Content">
    <p:spTree>
      <p:nvGrpSpPr>
        <p:cNvPr id="1" name=""/>
        <p:cNvGrpSpPr/>
        <p:nvPr/>
      </p:nvGrpSpPr>
      <p:grpSpPr>
        <a:xfrm>
          <a:off x="0" y="0"/>
          <a:ext cx="0" cy="0"/>
          <a:chOff x="0" y="0"/>
          <a:chExt cx="0" cy="0"/>
        </a:xfrm>
      </p:grpSpPr>
      <p:grpSp>
        <p:nvGrpSpPr>
          <p:cNvPr id="89" name="Group 6"/>
          <p:cNvGrpSpPr/>
          <p:nvPr/>
        </p:nvGrpSpPr>
        <p:grpSpPr>
          <a:xfrm>
            <a:off x="10838266" y="752718"/>
            <a:ext cx="602729" cy="596005"/>
            <a:chOff x="0" y="0"/>
            <a:chExt cx="602727" cy="596003"/>
          </a:xfrm>
        </p:grpSpPr>
        <p:sp>
          <p:nvSpPr>
            <p:cNvPr id="86"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87"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88"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90"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91" name="Rectangle 3"/>
          <p:cNvSpPr/>
          <p:nvPr/>
        </p:nvSpPr>
        <p:spPr>
          <a:xfrm>
            <a:off x="0" y="0"/>
            <a:ext cx="5185458" cy="6858000"/>
          </a:xfrm>
          <a:prstGeom prst="rect">
            <a:avLst/>
          </a:prstGeom>
          <a:solidFill>
            <a:srgbClr val="FFFFFF"/>
          </a:solidFill>
          <a:ln w="12700">
            <a:miter lim="400000"/>
          </a:ln>
        </p:spPr>
        <p:txBody>
          <a:bodyPr lIns="45719" rIns="45719" anchor="ctr"/>
          <a:lstStyle/>
          <a:p>
            <a:pPr algn="ctr">
              <a:defRPr>
                <a:solidFill>
                  <a:srgbClr val="FFFFFF"/>
                </a:solidFill>
              </a:defRPr>
            </a:pPr>
          </a:p>
        </p:txBody>
      </p:sp>
      <p:sp>
        <p:nvSpPr>
          <p:cNvPr id="92" name="Title Text"/>
          <p:cNvSpPr txBox="1"/>
          <p:nvPr>
            <p:ph type="title"/>
          </p:nvPr>
        </p:nvSpPr>
        <p:spPr>
          <a:xfrm>
            <a:off x="677333" y="694944"/>
            <a:ext cx="3931920" cy="2763442"/>
          </a:xfrm>
          <a:prstGeom prst="rect">
            <a:avLst/>
          </a:prstGeom>
        </p:spPr>
        <p:txBody>
          <a:bodyPr/>
          <a:lstStyle>
            <a:lvl1pPr>
              <a:lnSpc>
                <a:spcPts val="4500"/>
              </a:lnSpc>
              <a:defRPr spc="0" sz="4000"/>
            </a:lvl1pPr>
          </a:lstStyle>
          <a:p>
            <a:pPr/>
            <a:r>
              <a:t>Title Text</a:t>
            </a:r>
          </a:p>
        </p:txBody>
      </p:sp>
      <p:sp>
        <p:nvSpPr>
          <p:cNvPr id="93" name="Body Level One…"/>
          <p:cNvSpPr txBox="1"/>
          <p:nvPr>
            <p:ph type="body" sz="quarter" idx="1" hasCustomPrompt="1"/>
          </p:nvPr>
        </p:nvSpPr>
        <p:spPr>
          <a:xfrm>
            <a:off x="5753101" y="694944"/>
            <a:ext cx="4805363" cy="1211575"/>
          </a:xfrm>
          <a:prstGeom prst="rect">
            <a:avLst/>
          </a:prstGeom>
        </p:spPr>
        <p:txBody>
          <a:bodyPr/>
          <a:lstStyle>
            <a:lvl1pPr marL="0" indent="0">
              <a:buClrTx/>
              <a:buSzTx/>
              <a:buNone/>
              <a:defRPr b="1" cap="all" sz="2800">
                <a:solidFill>
                  <a:srgbClr val="FFFFFF"/>
                </a:solidFill>
              </a:defRPr>
            </a:lvl1pPr>
            <a:lvl2pPr marL="0" indent="457200">
              <a:buClrTx/>
              <a:buSzTx/>
              <a:buNone/>
              <a:defRPr b="1" cap="all" sz="2800">
                <a:solidFill>
                  <a:srgbClr val="FFFFFF"/>
                </a:solidFill>
              </a:defRPr>
            </a:lvl2pPr>
            <a:lvl3pPr marL="0" indent="914400">
              <a:buClrTx/>
              <a:buSzTx/>
              <a:buNone/>
              <a:defRPr b="1" cap="all" sz="2800">
                <a:solidFill>
                  <a:srgbClr val="FFFFFF"/>
                </a:solidFill>
              </a:defRPr>
            </a:lvl3pPr>
            <a:lvl4pPr marL="0" indent="1371600">
              <a:buClrTx/>
              <a:buSzTx/>
              <a:buNone/>
              <a:defRPr b="1" cap="all" sz="2800">
                <a:solidFill>
                  <a:srgbClr val="FFFFFF"/>
                </a:solidFill>
              </a:defRPr>
            </a:lvl4pPr>
            <a:lvl5pPr marL="0" indent="1828800">
              <a:buClrTx/>
              <a:buSzTx/>
              <a:buNone/>
              <a:defRPr b="1" cap="all" sz="2800">
                <a:solidFill>
                  <a:srgbClr val="FFFFFF"/>
                </a:solidFill>
              </a:defRPr>
            </a:lvl5pPr>
          </a:lstStyle>
          <a:p>
            <a:pPr/>
            <a:r>
              <a:t>Click to add subtitle</a:t>
            </a:r>
          </a:p>
          <a:p>
            <a:pPr lvl="1"/>
            <a:r>
              <a:t/>
            </a:r>
          </a:p>
          <a:p>
            <a:pPr lvl="2"/>
            <a:r>
              <a:t/>
            </a:r>
          </a:p>
          <a:p>
            <a:pPr lvl="3"/>
            <a:r>
              <a:t/>
            </a:r>
          </a:p>
          <a:p>
            <a:pPr lvl="4"/>
            <a:r>
              <a:t/>
            </a:r>
          </a:p>
        </p:txBody>
      </p:sp>
      <p:sp>
        <p:nvSpPr>
          <p:cNvPr id="94" name="Straight Connector 8"/>
          <p:cNvSpPr/>
          <p:nvPr/>
        </p:nvSpPr>
        <p:spPr>
          <a:xfrm>
            <a:off x="685799" y="6413944"/>
            <a:ext cx="10820401" cy="1"/>
          </a:xfrm>
          <a:prstGeom prst="line">
            <a:avLst/>
          </a:prstGeom>
          <a:ln w="19050" cap="rnd">
            <a:solidFill>
              <a:schemeClr val="accent3"/>
            </a:solidFill>
          </a:ln>
        </p:spPr>
        <p:txBody>
          <a:bodyPr lIns="45719" rIns="45719"/>
          <a:lstStyle/>
          <a:p>
            <a:pPr/>
          </a:p>
        </p:txBody>
      </p:sp>
      <p:sp>
        <p:nvSpPr>
          <p:cNvPr id="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Content and Image">
    <p:spTree>
      <p:nvGrpSpPr>
        <p:cNvPr id="1" name=""/>
        <p:cNvGrpSpPr/>
        <p:nvPr/>
      </p:nvGrpSpPr>
      <p:grpSpPr>
        <a:xfrm>
          <a:off x="0" y="0"/>
          <a:ext cx="0" cy="0"/>
          <a:chOff x="0" y="0"/>
          <a:chExt cx="0" cy="0"/>
        </a:xfrm>
      </p:grpSpPr>
      <p:grpSp>
        <p:nvGrpSpPr>
          <p:cNvPr id="105" name="Group 6"/>
          <p:cNvGrpSpPr/>
          <p:nvPr/>
        </p:nvGrpSpPr>
        <p:grpSpPr>
          <a:xfrm>
            <a:off x="10838266" y="752718"/>
            <a:ext cx="602729" cy="596005"/>
            <a:chOff x="0" y="0"/>
            <a:chExt cx="602727" cy="596003"/>
          </a:xfrm>
        </p:grpSpPr>
        <p:sp>
          <p:nvSpPr>
            <p:cNvPr id="102"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03"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04"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106"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107" name="Title Text"/>
          <p:cNvSpPr txBox="1"/>
          <p:nvPr>
            <p:ph type="title"/>
          </p:nvPr>
        </p:nvSpPr>
        <p:spPr>
          <a:xfrm>
            <a:off x="677333" y="694944"/>
            <a:ext cx="5880631" cy="1690444"/>
          </a:xfrm>
          <a:prstGeom prst="rect">
            <a:avLst/>
          </a:prstGeom>
        </p:spPr>
        <p:txBody>
          <a:bodyPr/>
          <a:lstStyle>
            <a:lvl1pPr>
              <a:lnSpc>
                <a:spcPts val="4500"/>
              </a:lnSpc>
              <a:defRPr spc="0" sz="4000">
                <a:solidFill>
                  <a:srgbClr val="FFFFFF"/>
                </a:solidFill>
              </a:defRPr>
            </a:lvl1pPr>
          </a:lstStyle>
          <a:p>
            <a:pPr/>
            <a:r>
              <a:t>Title Text</a:t>
            </a:r>
          </a:p>
        </p:txBody>
      </p:sp>
      <p:sp>
        <p:nvSpPr>
          <p:cNvPr id="108" name="Body Level One…"/>
          <p:cNvSpPr txBox="1"/>
          <p:nvPr>
            <p:ph type="body" sz="half" idx="1" hasCustomPrompt="1"/>
          </p:nvPr>
        </p:nvSpPr>
        <p:spPr>
          <a:xfrm>
            <a:off x="677333" y="2476238"/>
            <a:ext cx="5880631" cy="3237950"/>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Click to add content</a:t>
            </a:r>
          </a:p>
          <a:p>
            <a:pPr lvl="1"/>
            <a:r>
              <a:t/>
            </a:r>
          </a:p>
          <a:p>
            <a:pPr lvl="2"/>
            <a:r>
              <a:t/>
            </a:r>
          </a:p>
          <a:p>
            <a:pPr lvl="3"/>
            <a:r>
              <a:t/>
            </a:r>
          </a:p>
          <a:p>
            <a:pPr lvl="4"/>
            <a:r>
              <a:t/>
            </a:r>
          </a:p>
        </p:txBody>
      </p:sp>
      <p:sp>
        <p:nvSpPr>
          <p:cNvPr id="109" name="Picture Placeholder 17"/>
          <p:cNvSpPr/>
          <p:nvPr>
            <p:ph type="pic" idx="21"/>
          </p:nvPr>
        </p:nvSpPr>
        <p:spPr>
          <a:xfrm>
            <a:off x="7018338" y="0"/>
            <a:ext cx="5173663" cy="6858000"/>
          </a:xfrm>
          <a:prstGeom prst="rect">
            <a:avLst/>
          </a:prstGeom>
        </p:spPr>
        <p:txBody>
          <a:bodyPr lIns="91439" tIns="45719" rIns="91439" bIns="45719">
            <a:noAutofit/>
          </a:bodyPr>
          <a:lstStyle/>
          <a:p>
            <a:pPr/>
          </a:p>
        </p:txBody>
      </p:sp>
      <p:sp>
        <p:nvSpPr>
          <p:cNvPr id="110" name="Straight Connector 8"/>
          <p:cNvSpPr/>
          <p:nvPr/>
        </p:nvSpPr>
        <p:spPr>
          <a:xfrm>
            <a:off x="685799" y="6413944"/>
            <a:ext cx="10820401" cy="1"/>
          </a:xfrm>
          <a:prstGeom prst="line">
            <a:avLst/>
          </a:prstGeom>
          <a:ln w="19050" cap="rnd">
            <a:solidFill>
              <a:schemeClr val="accent3"/>
            </a:solidFill>
          </a:ln>
        </p:spPr>
        <p:txBody>
          <a:bodyPr lIns="45719" rIns="45719"/>
          <a:lstStyle/>
          <a:p>
            <a:pP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2 Content 1">
    <p:spTree>
      <p:nvGrpSpPr>
        <p:cNvPr id="1" name=""/>
        <p:cNvGrpSpPr/>
        <p:nvPr/>
      </p:nvGrpSpPr>
      <p:grpSpPr>
        <a:xfrm>
          <a:off x="0" y="0"/>
          <a:ext cx="0" cy="0"/>
          <a:chOff x="0" y="0"/>
          <a:chExt cx="0" cy="0"/>
        </a:xfrm>
      </p:grpSpPr>
      <p:grpSp>
        <p:nvGrpSpPr>
          <p:cNvPr id="121" name="Group 6"/>
          <p:cNvGrpSpPr/>
          <p:nvPr/>
        </p:nvGrpSpPr>
        <p:grpSpPr>
          <a:xfrm>
            <a:off x="10838266" y="752718"/>
            <a:ext cx="602729" cy="596005"/>
            <a:chOff x="0" y="0"/>
            <a:chExt cx="602727" cy="596003"/>
          </a:xfrm>
        </p:grpSpPr>
        <p:sp>
          <p:nvSpPr>
            <p:cNvPr id="118" name="Straight Connector 7"/>
            <p:cNvSpPr/>
            <p:nvPr/>
          </p:nvSpPr>
          <p:spPr>
            <a:xfrm>
              <a:off x="46717" y="0"/>
              <a:ext cx="549288" cy="1"/>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19" name="Straight Connector 8"/>
            <p:cNvSpPr/>
            <p:nvPr/>
          </p:nvSpPr>
          <p:spPr>
            <a:xfrm flipH="1">
              <a:off x="602727" y="0"/>
              <a:ext cx="1" cy="544109"/>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sp>
          <p:nvSpPr>
            <p:cNvPr id="120" name="Straight Connector 9"/>
            <p:cNvSpPr/>
            <p:nvPr/>
          </p:nvSpPr>
          <p:spPr>
            <a:xfrm flipV="1">
              <a:off x="0" y="56642"/>
              <a:ext cx="539363" cy="539362"/>
            </a:xfrm>
            <a:prstGeom prst="line">
              <a:avLst/>
            </a:prstGeom>
            <a:noFill/>
            <a:ln w="127000" cap="sq">
              <a:solidFill>
                <a:srgbClr val="262626"/>
              </a:solidFill>
              <a:prstDash val="solid"/>
              <a:round/>
            </a:ln>
            <a:effectLst/>
          </p:spPr>
          <p:txBody>
            <a:bodyPr wrap="square" lIns="45719" tIns="45719" rIns="45719" bIns="45719" numCol="1" anchor="t">
              <a:noAutofit/>
            </a:bodyPr>
            <a:lstStyle/>
            <a:p>
              <a:pPr/>
            </a:p>
          </p:txBody>
        </p:sp>
      </p:grpSp>
      <p:sp>
        <p:nvSpPr>
          <p:cNvPr id="122" name="Straight Connector 31"/>
          <p:cNvSpPr/>
          <p:nvPr/>
        </p:nvSpPr>
        <p:spPr>
          <a:xfrm>
            <a:off x="685799" y="6413944"/>
            <a:ext cx="3862979" cy="1"/>
          </a:xfrm>
          <a:prstGeom prst="line">
            <a:avLst/>
          </a:prstGeom>
          <a:ln w="19050" cap="rnd">
            <a:solidFill>
              <a:srgbClr val="F2850E"/>
            </a:solidFill>
          </a:ln>
        </p:spPr>
        <p:txBody>
          <a:bodyPr lIns="45719" rIns="45719"/>
          <a:lstStyle/>
          <a:p>
            <a:pPr/>
          </a:p>
        </p:txBody>
      </p:sp>
      <p:sp>
        <p:nvSpPr>
          <p:cNvPr id="123" name="Rectangle 3"/>
          <p:cNvSpPr/>
          <p:nvPr/>
        </p:nvSpPr>
        <p:spPr>
          <a:xfrm>
            <a:off x="0" y="0"/>
            <a:ext cx="5185458" cy="6858000"/>
          </a:xfrm>
          <a:prstGeom prst="rect">
            <a:avLst/>
          </a:prstGeom>
          <a:solidFill>
            <a:schemeClr val="accent3"/>
          </a:solidFill>
          <a:ln w="12700">
            <a:miter lim="400000"/>
          </a:ln>
        </p:spPr>
        <p:txBody>
          <a:bodyPr lIns="45719" rIns="45719" anchor="ctr"/>
          <a:lstStyle/>
          <a:p>
            <a:pPr algn="ctr">
              <a:defRPr>
                <a:solidFill>
                  <a:srgbClr val="FFFFFF"/>
                </a:solidFill>
              </a:defRPr>
            </a:pPr>
          </a:p>
        </p:txBody>
      </p:sp>
      <p:sp>
        <p:nvSpPr>
          <p:cNvPr id="124" name="Click to add title"/>
          <p:cNvSpPr txBox="1"/>
          <p:nvPr>
            <p:ph type="title" hasCustomPrompt="1"/>
          </p:nvPr>
        </p:nvSpPr>
        <p:spPr>
          <a:xfrm>
            <a:off x="677333" y="694944"/>
            <a:ext cx="3789178" cy="4572001"/>
          </a:xfrm>
          <a:prstGeom prst="rect">
            <a:avLst/>
          </a:prstGeom>
        </p:spPr>
        <p:txBody>
          <a:bodyPr/>
          <a:lstStyle>
            <a:lvl1pPr>
              <a:lnSpc>
                <a:spcPts val="4500"/>
              </a:lnSpc>
              <a:defRPr spc="0" sz="4000">
                <a:solidFill>
                  <a:srgbClr val="FFFFFF"/>
                </a:solidFill>
              </a:defRPr>
            </a:lvl1pPr>
          </a:lstStyle>
          <a:p>
            <a:pPr/>
            <a:r>
              <a:t>Click to add title</a:t>
            </a:r>
          </a:p>
        </p:txBody>
      </p:sp>
      <p:sp>
        <p:nvSpPr>
          <p:cNvPr id="125" name="Body Level One…"/>
          <p:cNvSpPr txBox="1"/>
          <p:nvPr>
            <p:ph type="body" sz="quarter" idx="1" hasCustomPrompt="1"/>
          </p:nvPr>
        </p:nvSpPr>
        <p:spPr>
          <a:xfrm>
            <a:off x="5753101" y="862641"/>
            <a:ext cx="4339806" cy="2566357"/>
          </a:xfrm>
          <a:prstGeom prst="rect">
            <a:avLst/>
          </a:prstGeom>
        </p:spPr>
        <p:txBody>
          <a:bodyPr/>
          <a:lstStyle>
            <a:lvl1pPr marL="0" indent="0">
              <a:buClrTx/>
              <a:buSzTx/>
              <a:buNone/>
              <a:defRPr>
                <a:solidFill>
                  <a:srgbClr val="FFFFFF"/>
                </a:solidFill>
              </a:defRPr>
            </a:lvl1pPr>
            <a:lvl2pPr>
              <a:buClrTx/>
              <a:defRPr>
                <a:solidFill>
                  <a:srgbClr val="FFFFFF"/>
                </a:solidFill>
              </a:defRPr>
            </a:lvl2pPr>
            <a:lvl3pPr marL="1281792" indent="-367392">
              <a:buClrTx/>
              <a:defRPr>
                <a:solidFill>
                  <a:srgbClr val="FFFFFF"/>
                </a:solidFill>
              </a:defRPr>
            </a:lvl3pPr>
            <a:lvl4pPr marL="1628775" indent="-257175">
              <a:buClrTx/>
              <a:defRPr>
                <a:solidFill>
                  <a:srgbClr val="FFFFFF"/>
                </a:solidFill>
              </a:defRPr>
            </a:lvl4pPr>
            <a:lvl5pPr marL="2085975" indent="-257175">
              <a:buClrTx/>
              <a:defRPr>
                <a:solidFill>
                  <a:srgbClr val="FFFFFF"/>
                </a:solidFill>
              </a:defRPr>
            </a:lvl5pPr>
          </a:lstStyle>
          <a:p>
            <a:pPr/>
            <a:r>
              <a:t>Click to add content</a:t>
            </a:r>
          </a:p>
          <a:p>
            <a:pPr lvl="1"/>
            <a:r>
              <a:t/>
            </a:r>
          </a:p>
          <a:p>
            <a:pPr lvl="2"/>
            <a:r>
              <a:t/>
            </a:r>
          </a:p>
          <a:p>
            <a:pPr lvl="3"/>
            <a:r>
              <a:t/>
            </a:r>
          </a:p>
          <a:p>
            <a:pPr lvl="4"/>
            <a:r>
              <a:t/>
            </a:r>
          </a:p>
        </p:txBody>
      </p:sp>
      <p:sp>
        <p:nvSpPr>
          <p:cNvPr id="126" name="Straight Connector 8"/>
          <p:cNvSpPr/>
          <p:nvPr/>
        </p:nvSpPr>
        <p:spPr>
          <a:xfrm>
            <a:off x="685799" y="6413944"/>
            <a:ext cx="10820401" cy="1"/>
          </a:xfrm>
          <a:prstGeom prst="line">
            <a:avLst/>
          </a:prstGeom>
          <a:ln w="19050" cap="rnd">
            <a:solidFill>
              <a:srgbClr val="FFFFFF"/>
            </a:solidFill>
          </a:ln>
        </p:spPr>
        <p:txBody>
          <a:bodyPr lIns="45719" rIns="45719"/>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2850E"/>
        </a:solidFill>
      </p:bgPr>
    </p:bg>
    <p:spTree>
      <p:nvGrpSpPr>
        <p:cNvPr id="1" name=""/>
        <p:cNvGrpSpPr/>
        <p:nvPr/>
      </p:nvGrpSpPr>
      <p:grpSpPr>
        <a:xfrm>
          <a:off x="0" y="0"/>
          <a:ext cx="0" cy="0"/>
          <a:chOff x="0" y="0"/>
          <a:chExt cx="0" cy="0"/>
        </a:xfrm>
      </p:grpSpPr>
      <p:sp>
        <p:nvSpPr>
          <p:cNvPr id="2" name="Click to add title"/>
          <p:cNvSpPr txBox="1"/>
          <p:nvPr>
            <p:ph type="title" hasCustomPrompt="1"/>
          </p:nvPr>
        </p:nvSpPr>
        <p:spPr>
          <a:xfrm>
            <a:off x="685798" y="685798"/>
            <a:ext cx="10058398" cy="457200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Click to add title</a:t>
            </a:r>
          </a:p>
        </p:txBody>
      </p:sp>
      <p:grpSp>
        <p:nvGrpSpPr>
          <p:cNvPr id="6" name="Group 14"/>
          <p:cNvGrpSpPr/>
          <p:nvPr/>
        </p:nvGrpSpPr>
        <p:grpSpPr>
          <a:xfrm>
            <a:off x="10830496" y="760864"/>
            <a:ext cx="602729" cy="596005"/>
            <a:chOff x="0" y="0"/>
            <a:chExt cx="602727" cy="596003"/>
          </a:xfrm>
        </p:grpSpPr>
        <p:sp>
          <p:nvSpPr>
            <p:cNvPr id="3" name="Straight Connector 15"/>
            <p:cNvSpPr/>
            <p:nvPr/>
          </p:nvSpPr>
          <p:spPr>
            <a:xfrm>
              <a:off x="46717" y="0"/>
              <a:ext cx="549288" cy="1"/>
            </a:xfrm>
            <a:prstGeom prst="line">
              <a:avLst/>
            </a:prstGeom>
            <a:noFill/>
            <a:ln w="127000" cap="sq">
              <a:solidFill>
                <a:schemeClr val="accent3"/>
              </a:solidFill>
              <a:prstDash val="solid"/>
              <a:round/>
            </a:ln>
            <a:effectLst/>
          </p:spPr>
          <p:txBody>
            <a:bodyPr wrap="square" lIns="45719" tIns="45719" rIns="45719" bIns="45719" numCol="1" anchor="t">
              <a:noAutofit/>
            </a:bodyPr>
            <a:lstStyle/>
            <a:p>
              <a:pPr/>
            </a:p>
          </p:txBody>
        </p:sp>
        <p:sp>
          <p:nvSpPr>
            <p:cNvPr id="4" name="Straight Connector 16"/>
            <p:cNvSpPr/>
            <p:nvPr/>
          </p:nvSpPr>
          <p:spPr>
            <a:xfrm flipH="1">
              <a:off x="602727" y="0"/>
              <a:ext cx="1" cy="544109"/>
            </a:xfrm>
            <a:prstGeom prst="line">
              <a:avLst/>
            </a:prstGeom>
            <a:noFill/>
            <a:ln w="127000" cap="sq">
              <a:solidFill>
                <a:schemeClr val="accent3"/>
              </a:solidFill>
              <a:prstDash val="solid"/>
              <a:round/>
            </a:ln>
            <a:effectLst/>
          </p:spPr>
          <p:txBody>
            <a:bodyPr wrap="square" lIns="45719" tIns="45719" rIns="45719" bIns="45719" numCol="1" anchor="t">
              <a:noAutofit/>
            </a:bodyPr>
            <a:lstStyle/>
            <a:p>
              <a:pPr/>
            </a:p>
          </p:txBody>
        </p:sp>
        <p:sp>
          <p:nvSpPr>
            <p:cNvPr id="5" name="Straight Connector 17"/>
            <p:cNvSpPr/>
            <p:nvPr/>
          </p:nvSpPr>
          <p:spPr>
            <a:xfrm flipV="1">
              <a:off x="0" y="56642"/>
              <a:ext cx="539363" cy="539362"/>
            </a:xfrm>
            <a:prstGeom prst="line">
              <a:avLst/>
            </a:prstGeom>
            <a:noFill/>
            <a:ln w="127000" cap="sq">
              <a:solidFill>
                <a:schemeClr val="accent3"/>
              </a:solidFill>
              <a:prstDash val="solid"/>
              <a:round/>
            </a:ln>
            <a:effectLst/>
          </p:spPr>
          <p:txBody>
            <a:bodyPr wrap="square" lIns="45719" tIns="45719" rIns="45719" bIns="45719" numCol="1" anchor="t">
              <a:noAutofit/>
            </a:bodyPr>
            <a:lstStyle/>
            <a:p>
              <a:pPr/>
            </a:p>
          </p:txBody>
        </p:sp>
      </p:grpSp>
      <p:sp>
        <p:nvSpPr>
          <p:cNvPr id="7" name="Straight Connector 22"/>
          <p:cNvSpPr/>
          <p:nvPr/>
        </p:nvSpPr>
        <p:spPr>
          <a:xfrm>
            <a:off x="685799" y="6413944"/>
            <a:ext cx="10820401" cy="1"/>
          </a:xfrm>
          <a:prstGeom prst="line">
            <a:avLst/>
          </a:prstGeom>
          <a:ln w="19050" cap="rnd">
            <a:solidFill>
              <a:schemeClr val="accent3"/>
            </a:solidFill>
          </a:ln>
        </p:spPr>
        <p:txBody>
          <a:bodyPr lIns="45719" rIns="45719"/>
          <a:lstStyle/>
          <a:p>
            <a:pPr/>
          </a:p>
        </p:txBody>
      </p:sp>
      <p:sp>
        <p:nvSpPr>
          <p:cNvPr id="8" name="Body Level One…"/>
          <p:cNvSpPr txBox="1"/>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9" name="Slide Number"/>
          <p:cNvSpPr txBox="1"/>
          <p:nvPr>
            <p:ph type="sldNum" sz="quarter" idx="2"/>
          </p:nvPr>
        </p:nvSpPr>
        <p:spPr>
          <a:xfrm>
            <a:off x="8737600" y="6172200"/>
            <a:ext cx="2844800" cy="368301"/>
          </a:xfrm>
          <a:prstGeom prst="rect">
            <a:avLst/>
          </a:prstGeom>
          <a:solidFill>
            <a:srgbClr val="DDEEF1"/>
          </a:solidFill>
          <a:ln w="12700">
            <a:miter lim="400000"/>
          </a:ln>
        </p:spPr>
        <p:txBody>
          <a:bodyPr lIns="0" tIns="0" rIns="0" bIns="0" anchor="ctr">
            <a:spAutoFit/>
          </a:bodyPr>
          <a:lstStyle>
            <a:lvl1pPr algn="ctr">
              <a:defRPr b="1" sz="1000">
                <a:solidFill>
                  <a:srgbClr val="262626"/>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1pPr>
      <a:lvl2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2pPr>
      <a:lvl3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3pPr>
      <a:lvl4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4pPr>
      <a:lvl5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5pPr>
      <a:lvl6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6pPr>
      <a:lvl7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7pPr>
      <a:lvl8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8pPr>
      <a:lvl9pPr marL="0" marR="0" indent="0" algn="l" defTabSz="457200" rtl="0" latinLnBrk="0">
        <a:lnSpc>
          <a:spcPct val="100000"/>
        </a:lnSpc>
        <a:spcBef>
          <a:spcPts val="0"/>
        </a:spcBef>
        <a:spcAft>
          <a:spcPts val="0"/>
        </a:spcAft>
        <a:buClrTx/>
        <a:buSzTx/>
        <a:buFontTx/>
        <a:buNone/>
        <a:tabLst/>
        <a:defRPr b="0" baseline="0" cap="none" i="0" spc="50" strike="noStrike" sz="7500" u="none">
          <a:solidFill>
            <a:schemeClr val="accent3"/>
          </a:solidFill>
          <a:uFillTx/>
          <a:latin typeface="Arial Black"/>
          <a:ea typeface="Arial Black"/>
          <a:cs typeface="Arial Black"/>
          <a:sym typeface="Arial Black"/>
        </a:defRPr>
      </a:lvl9pPr>
    </p:titleStyle>
    <p:bodyStyle>
      <a:lvl1pPr marL="3429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1pPr>
      <a:lvl2pPr marL="778668" marR="0" indent="-321468"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2pPr>
      <a:lvl3pPr marL="1208314" marR="0" indent="-293914"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3pPr>
      <a:lvl4pPr marL="17145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4pPr>
      <a:lvl5pPr marL="21717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5pPr>
      <a:lvl6pPr marL="26289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6pPr>
      <a:lvl7pPr marL="30861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7pPr>
      <a:lvl8pPr marL="35433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8pPr>
      <a:lvl9pPr marL="4000500" marR="0" indent="-342900" algn="l" defTabSz="457200" rtl="0" latinLnBrk="0">
        <a:lnSpc>
          <a:spcPct val="100000"/>
        </a:lnSpc>
        <a:spcBef>
          <a:spcPts val="1000"/>
        </a:spcBef>
        <a:spcAft>
          <a:spcPts val="0"/>
        </a:spcAft>
        <a:buClr>
          <a:srgbClr val="262626"/>
        </a:buClr>
        <a:buSzPct val="80000"/>
        <a:buFontTx/>
        <a:buChar char=""/>
        <a:tabLst/>
        <a:defRPr b="0" baseline="0" cap="none" i="0" spc="0" strike="noStrike" sz="1800" u="none">
          <a:solidFill>
            <a:srgbClr val="262626"/>
          </a:solidFill>
          <a:uFillTx/>
          <a:latin typeface="Arial"/>
          <a:ea typeface="Arial"/>
          <a:cs typeface="Arial"/>
          <a:sym typeface="Arial"/>
        </a:defRPr>
      </a:lvl9pPr>
    </p:bodyStyle>
    <p:otherStyle>
      <a:lvl1pPr marL="0" marR="0" indent="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1pPr>
      <a:lvl2pPr marL="0" marR="0" indent="4572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2pPr>
      <a:lvl3pPr marL="0" marR="0" indent="9144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3pPr>
      <a:lvl4pPr marL="0" marR="0" indent="13716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4pPr>
      <a:lvl5pPr marL="0" marR="0" indent="18288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5pPr>
      <a:lvl6pPr marL="0" marR="0" indent="22860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6pPr>
      <a:lvl7pPr marL="0" marR="0" indent="27432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7pPr>
      <a:lvl8pPr marL="0" marR="0" indent="32004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8pPr>
      <a:lvl9pPr marL="0" marR="0" indent="3657600" algn="ctr" defTabSz="457200" rtl="0" latinLnBrk="0">
        <a:lnSpc>
          <a:spcPct val="100000"/>
        </a:lnSpc>
        <a:spcBef>
          <a:spcPts val="0"/>
        </a:spcBef>
        <a:spcAft>
          <a:spcPts val="0"/>
        </a:spcAft>
        <a:buClrTx/>
        <a:buSzTx/>
        <a:buFontTx/>
        <a:buNone/>
        <a:tabLst/>
        <a:defRPr b="1" baseline="0" cap="none" i="0" spc="0" strike="noStrike" sz="1000" u="none">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6.png"/><Relationship Id="rId3" Type="http://schemas.openxmlformats.org/officeDocument/2006/relationships/image" Target="../media/image7.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8.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9.png"/><Relationship Id="rId3" Type="http://schemas.openxmlformats.org/officeDocument/2006/relationships/image" Target="../media/image2.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0.png"/><Relationship Id="rId3" Type="http://schemas.openxmlformats.org/officeDocument/2006/relationships/image" Target="../media/image11.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2.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3.png"/><Relationship Id="rId3" Type="http://schemas.openxmlformats.org/officeDocument/2006/relationships/image" Target="../media/image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4.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5.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7.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8.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9.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2.png"/><Relationship Id="rId3" Type="http://schemas.openxmlformats.org/officeDocument/2006/relationships/image" Target="../media/image20.png"/><Relationship Id="rId4"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 Id="rId3" Type="http://schemas.openxmlformats.org/officeDocument/2006/relationships/image" Target="../media/image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4.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2.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2.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Imagen 5" descr="Imagen 5"/>
          <p:cNvPicPr>
            <a:picLocks noChangeAspect="1"/>
          </p:cNvPicPr>
          <p:nvPr/>
        </p:nvPicPr>
        <p:blipFill>
          <a:blip r:embed="rId2">
            <a:extLst/>
          </a:blip>
          <a:srcRect l="14589" t="12751" r="0" b="24259"/>
          <a:stretch>
            <a:fillRect/>
          </a:stretch>
        </p:blipFill>
        <p:spPr>
          <a:xfrm>
            <a:off x="0" y="166558"/>
            <a:ext cx="12228787" cy="5254148"/>
          </a:xfrm>
          <a:prstGeom prst="rect">
            <a:avLst/>
          </a:prstGeom>
          <a:ln w="12700">
            <a:miter lim="400000"/>
          </a:ln>
        </p:spPr>
      </p:pic>
      <p:pic>
        <p:nvPicPr>
          <p:cNvPr id="226" name="Picture 2" descr="Picture 2"/>
          <p:cNvPicPr>
            <a:picLocks noChangeAspect="1"/>
          </p:cNvPicPr>
          <p:nvPr/>
        </p:nvPicPr>
        <p:blipFill>
          <a:blip r:embed="rId3">
            <a:extLst/>
          </a:blip>
          <a:stretch>
            <a:fillRect/>
          </a:stretch>
        </p:blipFill>
        <p:spPr>
          <a:xfrm>
            <a:off x="6609522" y="4702068"/>
            <a:ext cx="2180866" cy="2113615"/>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Rectángulo 4"/>
          <p:cNvSpPr/>
          <p:nvPr/>
        </p:nvSpPr>
        <p:spPr>
          <a:xfrm rot="20875922">
            <a:off x="9879504" y="4437815"/>
            <a:ext cx="914401" cy="119271"/>
          </a:xfrm>
          <a:prstGeom prst="rect">
            <a:avLst/>
          </a:prstGeom>
          <a:solidFill>
            <a:srgbClr val="895335"/>
          </a:solidFill>
          <a:ln w="12700">
            <a:miter lim="400000"/>
          </a:ln>
        </p:spPr>
        <p:txBody>
          <a:bodyPr lIns="45719" rIns="45719" anchor="ctr"/>
          <a:lstStyle/>
          <a:p>
            <a:pPr algn="ctr">
              <a:defRPr>
                <a:solidFill>
                  <a:srgbClr val="FFFFFF"/>
                </a:solidFill>
              </a:defRPr>
            </a:pPr>
          </a:p>
        </p:txBody>
      </p:sp>
      <p:pic>
        <p:nvPicPr>
          <p:cNvPr id="266" name="Imagen 6" descr="Imagen 6"/>
          <p:cNvPicPr>
            <a:picLocks noChangeAspect="1"/>
          </p:cNvPicPr>
          <p:nvPr/>
        </p:nvPicPr>
        <p:blipFill>
          <a:blip r:embed="rId2">
            <a:extLst/>
          </a:blip>
          <a:stretch>
            <a:fillRect/>
          </a:stretch>
        </p:blipFill>
        <p:spPr>
          <a:xfrm>
            <a:off x="151391" y="66843"/>
            <a:ext cx="12192001" cy="6627425"/>
          </a:xfrm>
          <a:prstGeom prst="rect">
            <a:avLst/>
          </a:prstGeom>
          <a:ln w="12700">
            <a:miter lim="400000"/>
          </a:ln>
        </p:spPr>
      </p:pic>
      <p:sp>
        <p:nvSpPr>
          <p:cNvPr id="267" name="Rectángulo 1"/>
          <p:cNvSpPr/>
          <p:nvPr/>
        </p:nvSpPr>
        <p:spPr>
          <a:xfrm rot="20875922">
            <a:off x="8721452" y="4728735"/>
            <a:ext cx="2243323" cy="155482"/>
          </a:xfrm>
          <a:prstGeom prst="rect">
            <a:avLst/>
          </a:prstGeom>
          <a:solidFill>
            <a:srgbClr val="895335"/>
          </a:solidFill>
          <a:ln w="12700">
            <a:miter lim="400000"/>
          </a:ln>
        </p:spPr>
        <p:txBody>
          <a:bodyPr lIns="45719" rIns="45719" anchor="ctr"/>
          <a:lstStyle/>
          <a:p>
            <a:pPr algn="ctr">
              <a:defRPr>
                <a:solidFill>
                  <a:srgbClr val="FFFFFF"/>
                </a:solidFill>
              </a:defRPr>
            </a:pPr>
          </a:p>
        </p:txBody>
      </p:sp>
      <p:pic>
        <p:nvPicPr>
          <p:cNvPr id="268" name="Imagen 3" descr="Imagen 3"/>
          <p:cNvPicPr>
            <a:picLocks noChangeAspect="1"/>
          </p:cNvPicPr>
          <p:nvPr/>
        </p:nvPicPr>
        <p:blipFill>
          <a:blip r:embed="rId3">
            <a:extLst/>
          </a:blip>
          <a:stretch>
            <a:fillRect/>
          </a:stretch>
        </p:blipFill>
        <p:spPr>
          <a:xfrm>
            <a:off x="-2" y="66843"/>
            <a:ext cx="12343392" cy="652525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0" name="Imagen 5" descr="Imagen 5"/>
          <p:cNvPicPr>
            <a:picLocks noChangeAspect="1"/>
          </p:cNvPicPr>
          <p:nvPr/>
        </p:nvPicPr>
        <p:blipFill>
          <a:blip r:embed="rId2">
            <a:extLst/>
          </a:blip>
          <a:stretch>
            <a:fillRect/>
          </a:stretch>
        </p:blipFill>
        <p:spPr>
          <a:xfrm>
            <a:off x="0" y="30480"/>
            <a:ext cx="12192000" cy="6797041"/>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Title 1"/>
          <p:cNvSpPr txBox="1"/>
          <p:nvPr>
            <p:ph type="title"/>
          </p:nvPr>
        </p:nvSpPr>
        <p:spPr>
          <a:xfrm>
            <a:off x="677333" y="694944"/>
            <a:ext cx="3789178" cy="4572001"/>
          </a:xfrm>
          <a:prstGeom prst="rect">
            <a:avLst/>
          </a:prstGeom>
        </p:spPr>
        <p:txBody>
          <a:bodyPr/>
          <a:lstStyle/>
          <a:p>
            <a:pPr/>
            <a:r>
              <a:t>Consolidando impacto</a:t>
            </a:r>
          </a:p>
        </p:txBody>
      </p:sp>
      <p:pic>
        <p:nvPicPr>
          <p:cNvPr id="273" name="Imagen 4" descr="Imagen 4"/>
          <p:cNvPicPr>
            <a:picLocks noChangeAspect="1"/>
          </p:cNvPicPr>
          <p:nvPr/>
        </p:nvPicPr>
        <p:blipFill>
          <a:blip r:embed="rId2">
            <a:extLst/>
          </a:blip>
          <a:srcRect l="0" t="1490" r="4" b="9922"/>
          <a:stretch>
            <a:fillRect/>
          </a:stretch>
        </p:blipFill>
        <p:spPr>
          <a:xfrm>
            <a:off x="5753101" y="862641"/>
            <a:ext cx="4339806" cy="2566357"/>
          </a:xfrm>
          <a:prstGeom prst="rect">
            <a:avLst/>
          </a:prstGeom>
          <a:ln w="12700">
            <a:miter lim="400000"/>
          </a:ln>
        </p:spPr>
      </p:pic>
      <p:sp>
        <p:nvSpPr>
          <p:cNvPr id="274" name="Content Placeholder 3"/>
          <p:cNvSpPr txBox="1"/>
          <p:nvPr>
            <p:ph type="body" sz="quarter" idx="1"/>
          </p:nvPr>
        </p:nvSpPr>
        <p:spPr>
          <a:xfrm>
            <a:off x="5753101" y="3657817"/>
            <a:ext cx="4470105" cy="2734054"/>
          </a:xfrm>
          <a:prstGeom prst="rect">
            <a:avLst/>
          </a:prstGeom>
        </p:spPr>
        <p:txBody>
          <a:bodyPr/>
          <a:lstStyle/>
          <a:p>
            <a:pPr>
              <a:defRPr sz="2000"/>
            </a:pPr>
            <a:r>
              <a:t>La exitosa promoción de Calcúlale durante el 2026, genera sinergia con el evento del mundial, concentrando los premios en el producto más buscado en los meses previos al mundial, que son las </a:t>
            </a:r>
            <a:r>
              <a:rPr b="1" sz="2400"/>
              <a:t>pantallas de TV</a:t>
            </a:r>
            <a:r>
              <a:t>.</a:t>
            </a:r>
          </a:p>
        </p:txBody>
      </p:sp>
      <p:pic>
        <p:nvPicPr>
          <p:cNvPr id="275" name="Picture 2" descr="Picture 2"/>
          <p:cNvPicPr>
            <a:picLocks noChangeAspect="1"/>
          </p:cNvPicPr>
          <p:nvPr/>
        </p:nvPicPr>
        <p:blipFill>
          <a:blip r:embed="rId3">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7" name="Picture 5" descr="Picture 5"/>
          <p:cNvPicPr>
            <a:picLocks noChangeAspect="1"/>
          </p:cNvPicPr>
          <p:nvPr/>
        </p:nvPicPr>
        <p:blipFill>
          <a:blip r:embed="rId2">
            <a:extLst/>
          </a:blip>
          <a:stretch>
            <a:fillRect/>
          </a:stretch>
        </p:blipFill>
        <p:spPr>
          <a:xfrm>
            <a:off x="4638261" y="222472"/>
            <a:ext cx="7301949" cy="6451721"/>
          </a:xfrm>
          <a:prstGeom prst="rect">
            <a:avLst/>
          </a:prstGeom>
          <a:ln w="12700">
            <a:miter lim="400000"/>
          </a:ln>
        </p:spPr>
      </p:pic>
      <p:pic>
        <p:nvPicPr>
          <p:cNvPr id="278" name="Imagen 2" descr="Imagen 2"/>
          <p:cNvPicPr>
            <a:picLocks noChangeAspect="1"/>
          </p:cNvPicPr>
          <p:nvPr/>
        </p:nvPicPr>
        <p:blipFill>
          <a:blip r:embed="rId3">
            <a:extLst/>
          </a:blip>
          <a:stretch>
            <a:fillRect/>
          </a:stretch>
        </p:blipFill>
        <p:spPr>
          <a:xfrm>
            <a:off x="0" y="9392"/>
            <a:ext cx="4431983" cy="685800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0" name="Imagen 3" descr="Imagen 3"/>
          <p:cNvPicPr>
            <a:picLocks noChangeAspect="1"/>
          </p:cNvPicPr>
          <p:nvPr/>
        </p:nvPicPr>
        <p:blipFill>
          <a:blip r:embed="rId2">
            <a:extLst/>
          </a:blip>
          <a:stretch>
            <a:fillRect/>
          </a:stretch>
        </p:blipFill>
        <p:spPr>
          <a:xfrm>
            <a:off x="0" y="30480"/>
            <a:ext cx="12192000" cy="6797041"/>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2" name="Imagen 4" descr="Imagen 4"/>
          <p:cNvPicPr>
            <a:picLocks noChangeAspect="1"/>
          </p:cNvPicPr>
          <p:nvPr/>
        </p:nvPicPr>
        <p:blipFill>
          <a:blip r:embed="rId2">
            <a:extLst/>
          </a:blip>
          <a:stretch>
            <a:fillRect/>
          </a:stretch>
        </p:blipFill>
        <p:spPr>
          <a:xfrm>
            <a:off x="952500" y="0"/>
            <a:ext cx="10287000" cy="6858000"/>
          </a:xfrm>
          <a:prstGeom prst="rect">
            <a:avLst/>
          </a:prstGeom>
          <a:ln w="12700">
            <a:miter lim="400000"/>
          </a:ln>
        </p:spPr>
      </p:pic>
      <p:pic>
        <p:nvPicPr>
          <p:cNvPr id="283" name="Picture 2" descr="Picture 2"/>
          <p:cNvPicPr>
            <a:picLocks noChangeAspect="1"/>
          </p:cNvPicPr>
          <p:nvPr/>
        </p:nvPicPr>
        <p:blipFill>
          <a:blip r:embed="rId3">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Title 1"/>
          <p:cNvSpPr txBox="1"/>
          <p:nvPr>
            <p:ph type="title"/>
          </p:nvPr>
        </p:nvSpPr>
        <p:spPr>
          <a:xfrm>
            <a:off x="685799" y="685798"/>
            <a:ext cx="10058397" cy="4572001"/>
          </a:xfrm>
          <a:prstGeom prst="rect">
            <a:avLst/>
          </a:prstGeom>
        </p:spPr>
        <p:txBody>
          <a:bodyPr/>
          <a:lstStyle>
            <a:lvl1pPr>
              <a:defRPr spc="0"/>
            </a:lvl1pPr>
          </a:lstStyle>
          <a:p>
            <a:pPr/>
            <a:r>
              <a:t>Materiales</a:t>
            </a:r>
          </a:p>
        </p:txBody>
      </p:sp>
      <p:sp>
        <p:nvSpPr>
          <p:cNvPr id="286" name="Rectángulo 2"/>
          <p:cNvSpPr txBox="1"/>
          <p:nvPr/>
        </p:nvSpPr>
        <p:spPr>
          <a:xfrm>
            <a:off x="562740" y="2153943"/>
            <a:ext cx="9869926" cy="236082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pc="50" sz="4000">
                <a:solidFill>
                  <a:srgbClr val="F2850E"/>
                </a:solidFill>
              </a:defRPr>
            </a:pPr>
            <a:r>
              <a:t>Propuestas de materiales para su uso en los pisos de las tiendas,</a:t>
            </a:r>
          </a:p>
          <a:p>
            <a:pPr>
              <a:defRPr b="1" spc="50" sz="4000">
                <a:solidFill>
                  <a:srgbClr val="F2850E"/>
                </a:solidFill>
              </a:defRPr>
            </a:pPr>
            <a:r>
              <a:t>a discreción y decisión de cada proveedor y cada socio ANAM.</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TextBox 1"/>
          <p:cNvSpPr txBox="1"/>
          <p:nvPr/>
        </p:nvSpPr>
        <p:spPr>
          <a:xfrm>
            <a:off x="7300956" y="2288527"/>
            <a:ext cx="3982867" cy="16689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b="1" sz="6000">
                <a:solidFill>
                  <a:srgbClr val="0B4385"/>
                </a:solidFill>
              </a:defRPr>
            </a:pPr>
            <a:r>
              <a:t>MANUAL</a:t>
            </a:r>
          </a:p>
          <a:p>
            <a:pPr algn="ctr">
              <a:defRPr b="1" sz="2400"/>
            </a:pPr>
            <a:r>
              <a:t>También disponible en el sitio www.Anam.org.mx</a:t>
            </a:r>
          </a:p>
        </p:txBody>
      </p:sp>
      <p:sp>
        <p:nvSpPr>
          <p:cNvPr id="289" name="Rectángulo 3"/>
          <p:cNvSpPr txBox="1"/>
          <p:nvPr/>
        </p:nvSpPr>
        <p:spPr>
          <a:xfrm>
            <a:off x="2171506" y="1691427"/>
            <a:ext cx="3390564" cy="15038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defRPr b="1" sz="2400">
                <a:solidFill>
                  <a:schemeClr val="accent3"/>
                </a:solidFill>
              </a:defRPr>
            </a:pPr>
            <a:r>
              <a:t>Liga de descarga</a:t>
            </a:r>
          </a:p>
          <a:p>
            <a:pPr>
              <a:defRPr b="1" sz="2400">
                <a:solidFill>
                  <a:schemeClr val="accent3"/>
                </a:solidFill>
              </a:defRPr>
            </a:pPr>
            <a:r>
              <a:t>para el manual</a:t>
            </a:r>
          </a:p>
          <a:p>
            <a:pPr>
              <a:defRPr b="1" sz="2400">
                <a:solidFill>
                  <a:schemeClr val="accent3"/>
                </a:solidFill>
              </a:defRPr>
            </a:pPr>
            <a:r>
              <a:t>de identidad y</a:t>
            </a:r>
          </a:p>
          <a:p>
            <a:pPr>
              <a:defRPr b="1" sz="2400">
                <a:solidFill>
                  <a:schemeClr val="accent3"/>
                </a:solidFill>
              </a:defRPr>
            </a:pPr>
            <a:r>
              <a:t>materiales en editable:</a:t>
            </a:r>
          </a:p>
        </p:txBody>
      </p:sp>
      <p:sp>
        <p:nvSpPr>
          <p:cNvPr id="290" name="Rectángulo 4"/>
          <p:cNvSpPr txBox="1"/>
          <p:nvPr/>
        </p:nvSpPr>
        <p:spPr>
          <a:xfrm>
            <a:off x="2171506" y="4528549"/>
            <a:ext cx="8728993" cy="79266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2400">
                <a:solidFill>
                  <a:srgbClr val="FF0000"/>
                </a:solidFill>
              </a:defRPr>
            </a:pPr>
            <a:r>
              <a:t>NOTA</a:t>
            </a:r>
            <a:r>
              <a:rPr>
                <a:solidFill>
                  <a:schemeClr val="accent3"/>
                </a:solidFill>
              </a:rPr>
              <a:t>: </a:t>
            </a:r>
            <a:r>
              <a:rPr>
                <a:solidFill>
                  <a:srgbClr val="000000"/>
                </a:solidFill>
              </a:rPr>
              <a:t>Cada proveedor y/o Socio ANAM, decide la impresión de los materiales y su colocación en las tiendas.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TextBox 2"/>
          <p:cNvSpPr txBox="1"/>
          <p:nvPr/>
        </p:nvSpPr>
        <p:spPr>
          <a:xfrm>
            <a:off x="6412672" y="2413336"/>
            <a:ext cx="4777123" cy="94281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CARTEL</a:t>
            </a:r>
          </a:p>
        </p:txBody>
      </p:sp>
      <p:pic>
        <p:nvPicPr>
          <p:cNvPr id="293" name="Cartel.png" descr="Cartel.png"/>
          <p:cNvPicPr>
            <a:picLocks noChangeAspect="1"/>
          </p:cNvPicPr>
          <p:nvPr/>
        </p:nvPicPr>
        <p:blipFill>
          <a:blip r:embed="rId2">
            <a:extLst/>
          </a:blip>
          <a:stretch>
            <a:fillRect/>
          </a:stretch>
        </p:blipFill>
        <p:spPr>
          <a:xfrm>
            <a:off x="1521877" y="350561"/>
            <a:ext cx="4308359" cy="6156878"/>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TextBox 1"/>
          <p:cNvSpPr txBox="1"/>
          <p:nvPr/>
        </p:nvSpPr>
        <p:spPr>
          <a:xfrm>
            <a:off x="6412672" y="2413336"/>
            <a:ext cx="4777123" cy="94281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DANGLER</a:t>
            </a:r>
          </a:p>
        </p:txBody>
      </p:sp>
      <p:pic>
        <p:nvPicPr>
          <p:cNvPr id="296" name="Dangler.png" descr="Dangler.png"/>
          <p:cNvPicPr>
            <a:picLocks noChangeAspect="1"/>
          </p:cNvPicPr>
          <p:nvPr/>
        </p:nvPicPr>
        <p:blipFill>
          <a:blip r:embed="rId2">
            <a:extLst/>
          </a:blip>
          <a:stretch>
            <a:fillRect/>
          </a:stretch>
        </p:blipFill>
        <p:spPr>
          <a:xfrm>
            <a:off x="1023230" y="380999"/>
            <a:ext cx="3835401" cy="6096001"/>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8" name="Title 1"/>
          <p:cNvSpPr txBox="1"/>
          <p:nvPr>
            <p:ph type="title"/>
          </p:nvPr>
        </p:nvSpPr>
        <p:spPr>
          <a:xfrm>
            <a:off x="685798" y="685797"/>
            <a:ext cx="10058401" cy="2258738"/>
          </a:xfrm>
          <a:prstGeom prst="rect">
            <a:avLst/>
          </a:prstGeom>
        </p:spPr>
        <p:txBody>
          <a:bodyPr/>
          <a:lstStyle>
            <a:lvl1pPr defTabSz="448055">
              <a:defRPr spc="0" sz="7350"/>
            </a:lvl1pPr>
          </a:lstStyle>
          <a:p>
            <a:pPr/>
            <a:r>
              <a:t>Capitalizar y crecer</a:t>
            </a:r>
          </a:p>
        </p:txBody>
      </p:sp>
      <p:sp>
        <p:nvSpPr>
          <p:cNvPr id="229" name="Subtitle 2"/>
          <p:cNvSpPr txBox="1"/>
          <p:nvPr>
            <p:ph type="body" sz="half" idx="1"/>
          </p:nvPr>
        </p:nvSpPr>
        <p:spPr>
          <a:xfrm>
            <a:off x="685798" y="3143064"/>
            <a:ext cx="10058401" cy="2258738"/>
          </a:xfrm>
          <a:prstGeom prst="rect">
            <a:avLst/>
          </a:prstGeom>
        </p:spPr>
        <p:txBody>
          <a:bodyPr anchor="t"/>
          <a:lstStyle/>
          <a:p>
            <a:pPr>
              <a:lnSpc>
                <a:spcPct val="120000"/>
              </a:lnSpc>
              <a:defRPr sz="1800"/>
            </a:pPr>
            <a:r>
              <a:t>La promoción más importante del año para el gremio mayorista se consolidará en el 2026, capitalizando las bases con las que se ha construido y renovaremos las áreas de oportunidad que nos permita crecer la promoción en su impacto en el mercado.</a:t>
            </a:r>
          </a:p>
          <a:p>
            <a:pPr>
              <a:lnSpc>
                <a:spcPct val="120000"/>
              </a:lnSpc>
              <a:defRPr sz="1800"/>
            </a:pPr>
          </a:p>
          <a:p>
            <a:pPr>
              <a:lnSpc>
                <a:spcPct val="120000"/>
              </a:lnSpc>
              <a:defRPr sz="1800"/>
            </a:pPr>
            <a:r>
              <a:t>Buscando siempre generar la mayor sinergia entre los socios mayoristas y los proveedores, en beneficio de los clientes que acuden a los mayoristas y sus clientes finales.</a:t>
            </a:r>
          </a:p>
        </p:txBody>
      </p:sp>
      <p:pic>
        <p:nvPicPr>
          <p:cNvPr id="230" name="Picture 2" descr="Picture 2"/>
          <p:cNvPicPr>
            <a:picLocks noChangeAspect="1"/>
          </p:cNvPicPr>
          <p:nvPr/>
        </p:nvPicPr>
        <p:blipFill>
          <a:blip r:embed="rId2">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TextBox 1"/>
          <p:cNvSpPr txBox="1"/>
          <p:nvPr/>
        </p:nvSpPr>
        <p:spPr>
          <a:xfrm>
            <a:off x="6412672" y="2413336"/>
            <a:ext cx="4777123" cy="94281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FLYER</a:t>
            </a:r>
          </a:p>
        </p:txBody>
      </p:sp>
      <p:pic>
        <p:nvPicPr>
          <p:cNvPr id="299" name="Flyer.png" descr="Flyer.png"/>
          <p:cNvPicPr>
            <a:picLocks noChangeAspect="1"/>
          </p:cNvPicPr>
          <p:nvPr/>
        </p:nvPicPr>
        <p:blipFill>
          <a:blip r:embed="rId2">
            <a:extLst/>
          </a:blip>
          <a:stretch>
            <a:fillRect/>
          </a:stretch>
        </p:blipFill>
        <p:spPr>
          <a:xfrm>
            <a:off x="1134234" y="655072"/>
            <a:ext cx="3900594" cy="5547856"/>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TextBox 1"/>
          <p:cNvSpPr txBox="1"/>
          <p:nvPr/>
        </p:nvSpPr>
        <p:spPr>
          <a:xfrm>
            <a:off x="7178792" y="2921167"/>
            <a:ext cx="4777123" cy="9428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LONA</a:t>
            </a:r>
          </a:p>
        </p:txBody>
      </p:sp>
      <p:pic>
        <p:nvPicPr>
          <p:cNvPr id="302" name="Lona.png" descr="Lona.png"/>
          <p:cNvPicPr>
            <a:picLocks noChangeAspect="1"/>
          </p:cNvPicPr>
          <p:nvPr/>
        </p:nvPicPr>
        <p:blipFill>
          <a:blip r:embed="rId2">
            <a:extLst/>
          </a:blip>
          <a:stretch>
            <a:fillRect/>
          </a:stretch>
        </p:blipFill>
        <p:spPr>
          <a:xfrm>
            <a:off x="97251" y="200348"/>
            <a:ext cx="8408278" cy="6384449"/>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TextBox 1"/>
          <p:cNvSpPr txBox="1"/>
          <p:nvPr/>
        </p:nvSpPr>
        <p:spPr>
          <a:xfrm>
            <a:off x="8297621" y="2921167"/>
            <a:ext cx="3658293" cy="9428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PLECA</a:t>
            </a:r>
          </a:p>
        </p:txBody>
      </p:sp>
      <p:pic>
        <p:nvPicPr>
          <p:cNvPr id="305" name="Pleca.png" descr="Pleca.png"/>
          <p:cNvPicPr>
            <a:picLocks noChangeAspect="1"/>
          </p:cNvPicPr>
          <p:nvPr/>
        </p:nvPicPr>
        <p:blipFill>
          <a:blip r:embed="rId2">
            <a:extLst/>
          </a:blip>
          <a:stretch>
            <a:fillRect/>
          </a:stretch>
        </p:blipFill>
        <p:spPr>
          <a:xfrm>
            <a:off x="304006" y="1575898"/>
            <a:ext cx="8155683" cy="3288582"/>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TextBox 1"/>
          <p:cNvSpPr txBox="1"/>
          <p:nvPr/>
        </p:nvSpPr>
        <p:spPr>
          <a:xfrm>
            <a:off x="6533968" y="2921164"/>
            <a:ext cx="3658293" cy="94281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ROLLUP</a:t>
            </a:r>
          </a:p>
        </p:txBody>
      </p:sp>
      <p:pic>
        <p:nvPicPr>
          <p:cNvPr id="308" name="Rollup.png" descr="Rollup.png"/>
          <p:cNvPicPr>
            <a:picLocks noChangeAspect="1"/>
          </p:cNvPicPr>
          <p:nvPr/>
        </p:nvPicPr>
        <p:blipFill>
          <a:blip r:embed="rId2">
            <a:extLst/>
          </a:blip>
          <a:stretch>
            <a:fillRect/>
          </a:stretch>
        </p:blipFill>
        <p:spPr>
          <a:xfrm>
            <a:off x="1383056" y="359760"/>
            <a:ext cx="2635483" cy="613848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TextBox 1"/>
          <p:cNvSpPr txBox="1"/>
          <p:nvPr/>
        </p:nvSpPr>
        <p:spPr>
          <a:xfrm>
            <a:off x="7136150" y="2921164"/>
            <a:ext cx="3982867" cy="94281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b="1" sz="6000">
                <a:solidFill>
                  <a:srgbClr val="0B4385"/>
                </a:solidFill>
              </a:defRPr>
            </a:lvl1pPr>
          </a:lstStyle>
          <a:p>
            <a:pPr/>
            <a:r>
              <a:t>STOPPER</a:t>
            </a:r>
          </a:p>
        </p:txBody>
      </p:sp>
      <p:pic>
        <p:nvPicPr>
          <p:cNvPr id="311" name="Stopper.png" descr="Stopper.png"/>
          <p:cNvPicPr>
            <a:picLocks noChangeAspect="1"/>
          </p:cNvPicPr>
          <p:nvPr/>
        </p:nvPicPr>
        <p:blipFill>
          <a:blip r:embed="rId2">
            <a:extLst/>
          </a:blip>
          <a:stretch>
            <a:fillRect/>
          </a:stretch>
        </p:blipFill>
        <p:spPr>
          <a:xfrm>
            <a:off x="691735" y="1234867"/>
            <a:ext cx="5511801" cy="5105401"/>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3" name="Picture 2" descr="Picture 2"/>
          <p:cNvPicPr>
            <a:picLocks noChangeAspect="1"/>
          </p:cNvPicPr>
          <p:nvPr/>
        </p:nvPicPr>
        <p:blipFill>
          <a:blip r:embed="rId2">
            <a:extLst/>
          </a:blip>
          <a:stretch>
            <a:fillRect/>
          </a:stretch>
        </p:blipFill>
        <p:spPr>
          <a:xfrm>
            <a:off x="9569405" y="331898"/>
            <a:ext cx="2211471" cy="2143276"/>
          </a:xfrm>
          <a:prstGeom prst="rect">
            <a:avLst/>
          </a:prstGeom>
          <a:ln w="12700">
            <a:miter lim="400000"/>
          </a:ln>
        </p:spPr>
      </p:pic>
      <p:pic>
        <p:nvPicPr>
          <p:cNvPr id="314" name="Picture 4" descr="Picture 4"/>
          <p:cNvPicPr>
            <a:picLocks noChangeAspect="1"/>
          </p:cNvPicPr>
          <p:nvPr/>
        </p:nvPicPr>
        <p:blipFill>
          <a:blip r:embed="rId3">
            <a:extLst/>
          </a:blip>
          <a:stretch>
            <a:fillRect/>
          </a:stretch>
        </p:blipFill>
        <p:spPr>
          <a:xfrm>
            <a:off x="10012050" y="6215421"/>
            <a:ext cx="1616324" cy="381998"/>
          </a:xfrm>
          <a:prstGeom prst="rect">
            <a:avLst/>
          </a:prstGeom>
          <a:ln w="12700">
            <a:miter lim="400000"/>
          </a:ln>
        </p:spPr>
      </p:pic>
      <p:pic>
        <p:nvPicPr>
          <p:cNvPr id="315" name="Imagen 1" descr="Imagen 1"/>
          <p:cNvPicPr>
            <a:picLocks noChangeAspect="1"/>
          </p:cNvPicPr>
          <p:nvPr/>
        </p:nvPicPr>
        <p:blipFill>
          <a:blip r:embed="rId4">
            <a:extLst/>
          </a:blip>
          <a:srcRect l="14906" t="10047" r="16952" b="15590"/>
          <a:stretch>
            <a:fillRect/>
          </a:stretch>
        </p:blipFill>
        <p:spPr>
          <a:xfrm rot="21317888">
            <a:off x="1057094" y="244991"/>
            <a:ext cx="7844030" cy="5706863"/>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Title 1"/>
          <p:cNvSpPr txBox="1"/>
          <p:nvPr>
            <p:ph type="title"/>
          </p:nvPr>
        </p:nvSpPr>
        <p:spPr>
          <a:xfrm>
            <a:off x="677333" y="694944"/>
            <a:ext cx="3789178" cy="4572001"/>
          </a:xfrm>
          <a:prstGeom prst="rect">
            <a:avLst/>
          </a:prstGeom>
        </p:spPr>
        <p:txBody>
          <a:bodyPr/>
          <a:lstStyle/>
          <a:p>
            <a:pPr/>
            <a:r>
              <a:t>Foco en los mayoristas</a:t>
            </a:r>
          </a:p>
        </p:txBody>
      </p:sp>
      <p:sp>
        <p:nvSpPr>
          <p:cNvPr id="233" name="Content Placeholder 2"/>
          <p:cNvSpPr txBox="1"/>
          <p:nvPr>
            <p:ph type="body" sz="half" idx="1"/>
          </p:nvPr>
        </p:nvSpPr>
        <p:spPr>
          <a:xfrm>
            <a:off x="4823669" y="694944"/>
            <a:ext cx="5501433" cy="5468113"/>
          </a:xfrm>
          <a:prstGeom prst="rect">
            <a:avLst/>
          </a:prstGeom>
        </p:spPr>
        <p:txBody>
          <a:bodyPr/>
          <a:lstStyle/>
          <a:p>
            <a:pPr/>
            <a:r>
              <a:t>Para dar más enfoque hacia los mayoristas, renombramos la promoción de Verano, para impactar en clientes abarroteros y clientes finales, subrayando y destacando que el lugar donde se encuentran las mejores promociones es con los mayoristas.</a:t>
            </a:r>
          </a:p>
          <a:p>
            <a:pPr/>
          </a:p>
          <a:p>
            <a:pPr/>
          </a:p>
          <a:p>
            <a:pPr/>
            <a:r>
              <a:t>Esto lo lograremos renovando el impacto de la promoción, colocando la palabra mayorista en su identidad, permitiéndonos así verbalizar y comunicar de manera más eficiente, que el Verano es de los mayoristas, como se ha expresado por los mismos clientes a través de estos años.</a:t>
            </a:r>
          </a:p>
        </p:txBody>
      </p:sp>
      <p:pic>
        <p:nvPicPr>
          <p:cNvPr id="234" name="Picture 2" descr="Picture 2"/>
          <p:cNvPicPr>
            <a:picLocks noChangeAspect="1"/>
          </p:cNvPicPr>
          <p:nvPr/>
        </p:nvPicPr>
        <p:blipFill>
          <a:blip r:embed="rId2">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Title 1"/>
          <p:cNvSpPr txBox="1"/>
          <p:nvPr>
            <p:ph type="title"/>
          </p:nvPr>
        </p:nvSpPr>
        <p:spPr>
          <a:xfrm>
            <a:off x="5268286" y="400925"/>
            <a:ext cx="6233021" cy="3273453"/>
          </a:xfrm>
          <a:prstGeom prst="rect">
            <a:avLst/>
          </a:prstGeom>
        </p:spPr>
        <p:txBody>
          <a:bodyPr/>
          <a:lstStyle>
            <a:lvl1pPr>
              <a:defRPr spc="0" sz="7200">
                <a:solidFill>
                  <a:schemeClr val="accent3"/>
                </a:solidFill>
              </a:defRPr>
            </a:lvl1pPr>
          </a:lstStyle>
          <a:p>
            <a:pPr/>
            <a:r>
              <a:t>Impacto y continuidad</a:t>
            </a:r>
          </a:p>
        </p:txBody>
      </p:sp>
      <p:sp>
        <p:nvSpPr>
          <p:cNvPr id="237" name="Subtitle 2"/>
          <p:cNvSpPr txBox="1"/>
          <p:nvPr>
            <p:ph type="body" sz="quarter" idx="1"/>
          </p:nvPr>
        </p:nvSpPr>
        <p:spPr>
          <a:xfrm>
            <a:off x="5268286" y="3926047"/>
            <a:ext cx="5928804" cy="1976038"/>
          </a:xfrm>
          <a:prstGeom prst="rect">
            <a:avLst/>
          </a:prstGeom>
        </p:spPr>
        <p:txBody>
          <a:bodyPr/>
          <a:lstStyle/>
          <a:p>
            <a:pPr>
              <a:lnSpc>
                <a:spcPct val="90000"/>
              </a:lnSpc>
              <a:defRPr sz="2800"/>
            </a:pPr>
            <a:r>
              <a:t>La renovada identidad con la integración de </a:t>
            </a:r>
            <a:r>
              <a:rPr u="sng"/>
              <a:t>Mayorista</a:t>
            </a:r>
            <a:r>
              <a:t> nos ayuda a renovar el impacto y dar continuidad al posicionamiento construido.</a:t>
            </a:r>
          </a:p>
        </p:txBody>
      </p:sp>
      <p:pic>
        <p:nvPicPr>
          <p:cNvPr id="238" name="Imagen 3" descr="Imagen 3"/>
          <p:cNvPicPr>
            <a:picLocks noChangeAspect="1"/>
          </p:cNvPicPr>
          <p:nvPr/>
        </p:nvPicPr>
        <p:blipFill>
          <a:blip r:embed="rId2">
            <a:extLst/>
          </a:blip>
          <a:srcRect l="14906" t="0" r="16952" b="0"/>
          <a:stretch>
            <a:fillRect/>
          </a:stretch>
        </p:blipFill>
        <p:spPr>
          <a:xfrm>
            <a:off x="249967" y="681486"/>
            <a:ext cx="4600546" cy="4501057"/>
          </a:xfrm>
          <a:prstGeom prst="rect">
            <a:avLst/>
          </a:prstGeom>
          <a:ln w="12700">
            <a:miter lim="400000"/>
          </a:ln>
        </p:spPr>
      </p:pic>
      <p:pic>
        <p:nvPicPr>
          <p:cNvPr id="239" name="Picture 2" descr="Picture 2"/>
          <p:cNvPicPr>
            <a:picLocks noChangeAspect="1"/>
          </p:cNvPicPr>
          <p:nvPr/>
        </p:nvPicPr>
        <p:blipFill>
          <a:blip r:embed="rId3">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1" name="Imagen 4" descr="Imagen 4"/>
          <p:cNvPicPr>
            <a:picLocks noChangeAspect="1"/>
          </p:cNvPicPr>
          <p:nvPr/>
        </p:nvPicPr>
        <p:blipFill>
          <a:blip r:embed="rId2">
            <a:extLst/>
          </a:blip>
          <a:stretch>
            <a:fillRect/>
          </a:stretch>
        </p:blipFill>
        <p:spPr>
          <a:xfrm>
            <a:off x="0" y="-741907"/>
            <a:ext cx="12192000" cy="7765577"/>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Title 2"/>
          <p:cNvSpPr txBox="1"/>
          <p:nvPr>
            <p:ph type="title"/>
          </p:nvPr>
        </p:nvSpPr>
        <p:spPr>
          <a:xfrm>
            <a:off x="677334" y="1763592"/>
            <a:ext cx="3931919" cy="1694793"/>
          </a:xfrm>
          <a:prstGeom prst="rect">
            <a:avLst/>
          </a:prstGeom>
        </p:spPr>
        <p:txBody>
          <a:bodyPr/>
          <a:lstStyle>
            <a:lvl1pPr defTabSz="438911">
              <a:lnSpc>
                <a:spcPts val="4300"/>
              </a:lnSpc>
              <a:defRPr sz="3839"/>
            </a:lvl1pPr>
          </a:lstStyle>
          <a:p>
            <a:pPr/>
            <a:r>
              <a:t>Captando la atención y el interés.</a:t>
            </a:r>
          </a:p>
        </p:txBody>
      </p:sp>
      <p:sp>
        <p:nvSpPr>
          <p:cNvPr id="244" name="Subtitle 4"/>
          <p:cNvSpPr txBox="1"/>
          <p:nvPr>
            <p:ph type="body" sz="quarter" idx="1"/>
          </p:nvPr>
        </p:nvSpPr>
        <p:spPr>
          <a:xfrm>
            <a:off x="5753101" y="1311517"/>
            <a:ext cx="4805363" cy="1402306"/>
          </a:xfrm>
          <a:prstGeom prst="rect">
            <a:avLst/>
          </a:prstGeom>
        </p:spPr>
        <p:txBody>
          <a:bodyPr/>
          <a:lstStyle>
            <a:lvl1pPr>
              <a:lnSpc>
                <a:spcPct val="96000"/>
              </a:lnSpc>
              <a:defRPr cap="none" sz="1700"/>
            </a:lvl1pPr>
          </a:lstStyle>
          <a:p>
            <a:pPr/>
            <a:r>
              <a:t>Con incentivos relacionados al evento, que generen tráfico a las tiendas y que los proveedores busquen promociones aún más agresivas, que resulten en mayores ventas en las tiendas mayoristas.</a:t>
            </a:r>
          </a:p>
        </p:txBody>
      </p:sp>
      <p:sp>
        <p:nvSpPr>
          <p:cNvPr id="245" name="Content Placeholder 1"/>
          <p:cNvSpPr txBox="1"/>
          <p:nvPr/>
        </p:nvSpPr>
        <p:spPr>
          <a:xfrm>
            <a:off x="677332" y="3662474"/>
            <a:ext cx="3931922" cy="188400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spcBef>
                <a:spcPts val="1000"/>
              </a:spcBef>
              <a:defRPr sz="1600">
                <a:solidFill>
                  <a:schemeClr val="accent3"/>
                </a:solidFill>
              </a:defRPr>
            </a:lvl1pPr>
          </a:lstStyle>
          <a:p>
            <a:pPr/>
            <a:r>
              <a:t>La vigencia del Verano se anticipa, debido a la saturación mediática que se tendrá por el mundial de futbol 2026, que inicia el 11 de junio, por ello la promoción del Verano Mayorista inicia 1 de abril hasta el 30 de junio.</a:t>
            </a:r>
          </a:p>
        </p:txBody>
      </p:sp>
      <p:pic>
        <p:nvPicPr>
          <p:cNvPr id="246" name="Imagen 6" descr="Imagen 6"/>
          <p:cNvPicPr>
            <a:picLocks noChangeAspect="1"/>
          </p:cNvPicPr>
          <p:nvPr/>
        </p:nvPicPr>
        <p:blipFill>
          <a:blip r:embed="rId2">
            <a:extLst/>
          </a:blip>
          <a:srcRect l="16154" t="0" r="19498" b="0"/>
          <a:stretch>
            <a:fillRect/>
          </a:stretch>
        </p:blipFill>
        <p:spPr>
          <a:xfrm>
            <a:off x="249967" y="91472"/>
            <a:ext cx="1635855" cy="1694794"/>
          </a:xfrm>
          <a:prstGeom prst="rect">
            <a:avLst/>
          </a:prstGeom>
          <a:ln w="12700">
            <a:miter lim="400000"/>
          </a:ln>
        </p:spPr>
      </p:pic>
      <p:pic>
        <p:nvPicPr>
          <p:cNvPr id="247" name="Picture 2" descr="Picture 2"/>
          <p:cNvPicPr>
            <a:picLocks noChangeAspect="1"/>
          </p:cNvPicPr>
          <p:nvPr/>
        </p:nvPicPr>
        <p:blipFill>
          <a:blip r:embed="rId3">
            <a:extLst/>
          </a:blip>
          <a:stretch>
            <a:fillRect/>
          </a:stretch>
        </p:blipFill>
        <p:spPr>
          <a:xfrm>
            <a:off x="249967" y="5600331"/>
            <a:ext cx="1125828" cy="1091112"/>
          </a:xfrm>
          <a:prstGeom prst="rect">
            <a:avLst/>
          </a:prstGeom>
          <a:ln w="12700">
            <a:miter lim="400000"/>
          </a:ln>
        </p:spPr>
      </p:pic>
      <p:sp>
        <p:nvSpPr>
          <p:cNvPr id="248" name="TextBox 9"/>
          <p:cNvSpPr txBox="1"/>
          <p:nvPr/>
        </p:nvSpPr>
        <p:spPr>
          <a:xfrm>
            <a:off x="6301110" y="3080984"/>
            <a:ext cx="4713924" cy="3520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3200">
                <a:solidFill>
                  <a:srgbClr val="FFFFFF"/>
                </a:solidFill>
                <a:latin typeface="Arial Black"/>
                <a:ea typeface="Arial Black"/>
                <a:cs typeface="Arial Black"/>
                <a:sym typeface="Arial Black"/>
              </a:defRPr>
            </a:pPr>
            <a:r>
              <a:t>FOCO EN MAYORISTAS</a:t>
            </a:r>
          </a:p>
          <a:p>
            <a:pPr algn="ctr">
              <a:defRPr sz="3200">
                <a:solidFill>
                  <a:srgbClr val="FFFFFF"/>
                </a:solidFill>
                <a:latin typeface="Arial Black"/>
                <a:ea typeface="Arial Black"/>
                <a:cs typeface="Arial Black"/>
                <a:sym typeface="Arial Black"/>
              </a:defRPr>
            </a:pPr>
            <a:r>
              <a:t>+</a:t>
            </a:r>
          </a:p>
          <a:p>
            <a:pPr algn="ctr">
              <a:defRPr sz="3200">
                <a:solidFill>
                  <a:srgbClr val="FFFFFF"/>
                </a:solidFill>
                <a:latin typeface="Arial Black"/>
                <a:ea typeface="Arial Black"/>
                <a:cs typeface="Arial Black"/>
                <a:sym typeface="Arial Black"/>
              </a:defRPr>
            </a:pPr>
            <a:r>
              <a:t>INCENTIVOS</a:t>
            </a:r>
          </a:p>
          <a:p>
            <a:pPr algn="ctr">
              <a:defRPr sz="3200">
                <a:solidFill>
                  <a:srgbClr val="FFFFFF"/>
                </a:solidFill>
                <a:latin typeface="Arial Black"/>
                <a:ea typeface="Arial Black"/>
                <a:cs typeface="Arial Black"/>
                <a:sym typeface="Arial Black"/>
              </a:defRPr>
            </a:pPr>
            <a:r>
              <a:t>=</a:t>
            </a:r>
          </a:p>
          <a:p>
            <a:pPr algn="ctr">
              <a:defRPr sz="3200">
                <a:solidFill>
                  <a:srgbClr val="FFFFFF"/>
                </a:solidFill>
                <a:latin typeface="Arial Black"/>
                <a:ea typeface="Arial Black"/>
                <a:cs typeface="Arial Black"/>
                <a:sym typeface="Arial Black"/>
              </a:defRPr>
            </a:pPr>
            <a:r>
              <a:t>ÉXITO</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Title 2"/>
          <p:cNvSpPr txBox="1"/>
          <p:nvPr>
            <p:ph type="title"/>
          </p:nvPr>
        </p:nvSpPr>
        <p:spPr>
          <a:xfrm>
            <a:off x="677334" y="2845901"/>
            <a:ext cx="3931919" cy="1694794"/>
          </a:xfrm>
          <a:prstGeom prst="rect">
            <a:avLst/>
          </a:prstGeom>
        </p:spPr>
        <p:txBody>
          <a:bodyPr/>
          <a:lstStyle>
            <a:lvl1pPr defTabSz="438911">
              <a:lnSpc>
                <a:spcPts val="4300"/>
              </a:lnSpc>
              <a:defRPr sz="3839"/>
            </a:lvl1pPr>
          </a:lstStyle>
          <a:p>
            <a:pPr/>
            <a:r>
              <a:t>Mayoristas unidos por un balón.</a:t>
            </a:r>
          </a:p>
        </p:txBody>
      </p:sp>
      <p:sp>
        <p:nvSpPr>
          <p:cNvPr id="251" name="Subtitle 4"/>
          <p:cNvSpPr txBox="1"/>
          <p:nvPr>
            <p:ph type="body" sz="half" idx="1"/>
          </p:nvPr>
        </p:nvSpPr>
        <p:spPr>
          <a:xfrm>
            <a:off x="5786656" y="1924592"/>
            <a:ext cx="5454592" cy="3956091"/>
          </a:xfrm>
          <a:prstGeom prst="rect">
            <a:avLst/>
          </a:prstGeom>
        </p:spPr>
        <p:txBody>
          <a:bodyPr/>
          <a:lstStyle/>
          <a:p>
            <a:pPr>
              <a:lnSpc>
                <a:spcPct val="96000"/>
              </a:lnSpc>
              <a:defRPr cap="none" sz="1900"/>
            </a:pPr>
            <a:r>
              <a:t>La promoción tendrá el incentivo adicional de ofrecer balones y jerseys a buenos precios, en la compra de productos de las marcas participantes.</a:t>
            </a:r>
          </a:p>
          <a:p>
            <a:pPr>
              <a:lnSpc>
                <a:spcPct val="96000"/>
              </a:lnSpc>
              <a:defRPr cap="none" sz="1900"/>
            </a:pPr>
            <a:r>
              <a:t>La comunicación tendrá este atractivo universal para todos los clientes y capitalizará el interés general que tienen todos en el evento del mundial de futbol.</a:t>
            </a:r>
          </a:p>
          <a:p>
            <a:pPr>
              <a:lnSpc>
                <a:spcPct val="96000"/>
              </a:lnSpc>
              <a:defRPr cap="none" sz="1900"/>
            </a:pPr>
          </a:p>
          <a:p>
            <a:pPr>
              <a:lnSpc>
                <a:spcPct val="96000"/>
              </a:lnSpc>
              <a:defRPr cap="none" sz="1900"/>
            </a:pPr>
            <a:r>
              <a:t>Será un generador de tráfico y ventas a todas las tiendas participantes.</a:t>
            </a:r>
          </a:p>
        </p:txBody>
      </p:sp>
      <p:pic>
        <p:nvPicPr>
          <p:cNvPr id="252" name="Imagen 6" descr="Imagen 6"/>
          <p:cNvPicPr>
            <a:picLocks noChangeAspect="1"/>
          </p:cNvPicPr>
          <p:nvPr/>
        </p:nvPicPr>
        <p:blipFill>
          <a:blip r:embed="rId2">
            <a:extLst/>
          </a:blip>
          <a:srcRect l="16154" t="0" r="19498" b="0"/>
          <a:stretch>
            <a:fillRect/>
          </a:stretch>
        </p:blipFill>
        <p:spPr>
          <a:xfrm>
            <a:off x="249967" y="91472"/>
            <a:ext cx="1635855" cy="1694794"/>
          </a:xfrm>
          <a:prstGeom prst="rect">
            <a:avLst/>
          </a:prstGeom>
          <a:ln w="12700">
            <a:miter lim="400000"/>
          </a:ln>
        </p:spPr>
      </p:pic>
      <p:pic>
        <p:nvPicPr>
          <p:cNvPr id="253" name="Picture 2" descr="Picture 2"/>
          <p:cNvPicPr>
            <a:picLocks noChangeAspect="1"/>
          </p:cNvPicPr>
          <p:nvPr/>
        </p:nvPicPr>
        <p:blipFill>
          <a:blip r:embed="rId3">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Title 2"/>
          <p:cNvSpPr txBox="1"/>
          <p:nvPr>
            <p:ph type="title"/>
          </p:nvPr>
        </p:nvSpPr>
        <p:spPr>
          <a:xfrm>
            <a:off x="677333" y="2845901"/>
            <a:ext cx="4128584" cy="1694794"/>
          </a:xfrm>
          <a:prstGeom prst="rect">
            <a:avLst/>
          </a:prstGeom>
        </p:spPr>
        <p:txBody>
          <a:bodyPr/>
          <a:lstStyle/>
          <a:p>
            <a:pPr/>
            <a:r>
              <a:t>Comunicación</a:t>
            </a:r>
            <a:br/>
            <a:r>
              <a:t>interna.</a:t>
            </a:r>
          </a:p>
        </p:txBody>
      </p:sp>
      <p:sp>
        <p:nvSpPr>
          <p:cNvPr id="256" name="Subtitle 4"/>
          <p:cNvSpPr txBox="1"/>
          <p:nvPr>
            <p:ph type="body" sz="half" idx="1"/>
          </p:nvPr>
        </p:nvSpPr>
        <p:spPr>
          <a:xfrm>
            <a:off x="5398568" y="829439"/>
            <a:ext cx="5988903" cy="5146059"/>
          </a:xfrm>
          <a:prstGeom prst="rect">
            <a:avLst/>
          </a:prstGeom>
        </p:spPr>
        <p:txBody>
          <a:bodyPr/>
          <a:lstStyle/>
          <a:p>
            <a:pPr>
              <a:lnSpc>
                <a:spcPct val="120000"/>
              </a:lnSpc>
              <a:defRPr cap="none" sz="2500"/>
            </a:pPr>
            <a:r>
              <a:t>1 – Cada proveedor </a:t>
            </a:r>
          </a:p>
          <a:p>
            <a:pPr>
              <a:lnSpc>
                <a:spcPct val="120000"/>
              </a:lnSpc>
              <a:defRPr cap="none" sz="2500"/>
            </a:pPr>
            <a:r>
              <a:t>debe preparar sus promociones, palets y empaques y negociarlas y comunicarlas con los socios ANAM. </a:t>
            </a:r>
          </a:p>
          <a:p>
            <a:pPr>
              <a:lnSpc>
                <a:spcPct val="120000"/>
              </a:lnSpc>
              <a:defRPr cap="none" sz="2500"/>
            </a:pPr>
            <a:r>
              <a:t>Antes del 1 de marzo.</a:t>
            </a:r>
          </a:p>
          <a:p>
            <a:pPr>
              <a:lnSpc>
                <a:spcPct val="120000"/>
              </a:lnSpc>
              <a:defRPr cap="none" sz="2500"/>
            </a:pPr>
          </a:p>
          <a:p>
            <a:pPr>
              <a:lnSpc>
                <a:spcPct val="120000"/>
              </a:lnSpc>
              <a:defRPr cap="none" sz="2500"/>
            </a:pPr>
            <a:r>
              <a:t>2 – Cada socio ANAM debe comunicar a sus colaboradores sobre cada promoción de cada proveedor.</a:t>
            </a:r>
          </a:p>
        </p:txBody>
      </p:sp>
      <p:pic>
        <p:nvPicPr>
          <p:cNvPr id="257" name="Imagen 6" descr="Imagen 6"/>
          <p:cNvPicPr>
            <a:picLocks noChangeAspect="1"/>
          </p:cNvPicPr>
          <p:nvPr/>
        </p:nvPicPr>
        <p:blipFill>
          <a:blip r:embed="rId2">
            <a:extLst/>
          </a:blip>
          <a:srcRect l="16154" t="0" r="19498" b="0"/>
          <a:stretch>
            <a:fillRect/>
          </a:stretch>
        </p:blipFill>
        <p:spPr>
          <a:xfrm>
            <a:off x="249967" y="91472"/>
            <a:ext cx="1635855" cy="1694794"/>
          </a:xfrm>
          <a:prstGeom prst="rect">
            <a:avLst/>
          </a:prstGeom>
          <a:ln w="12700">
            <a:miter lim="400000"/>
          </a:ln>
        </p:spPr>
      </p:pic>
      <p:pic>
        <p:nvPicPr>
          <p:cNvPr id="258" name="Picture 2" descr="Picture 2"/>
          <p:cNvPicPr>
            <a:picLocks noChangeAspect="1"/>
          </p:cNvPicPr>
          <p:nvPr/>
        </p:nvPicPr>
        <p:blipFill>
          <a:blip r:embed="rId3">
            <a:extLst/>
          </a:blip>
          <a:stretch>
            <a:fillRect/>
          </a:stretch>
        </p:blipFill>
        <p:spPr>
          <a:xfrm>
            <a:off x="249967" y="5600331"/>
            <a:ext cx="1125828" cy="1091112"/>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0" name="Picture 4" descr="Picture 4"/>
          <p:cNvPicPr>
            <a:picLocks noChangeAspect="1"/>
          </p:cNvPicPr>
          <p:nvPr/>
        </p:nvPicPr>
        <p:blipFill>
          <a:blip r:embed="rId2">
            <a:extLst/>
          </a:blip>
          <a:stretch>
            <a:fillRect/>
          </a:stretch>
        </p:blipFill>
        <p:spPr>
          <a:xfrm>
            <a:off x="496715" y="0"/>
            <a:ext cx="11094268" cy="6237514"/>
          </a:xfrm>
          <a:prstGeom prst="rect">
            <a:avLst/>
          </a:prstGeom>
          <a:ln w="12700">
            <a:miter lim="400000"/>
          </a:ln>
        </p:spPr>
      </p:pic>
      <p:pic>
        <p:nvPicPr>
          <p:cNvPr id="261" name="Picture 4" descr="Picture 4"/>
          <p:cNvPicPr>
            <a:picLocks noChangeAspect="1"/>
          </p:cNvPicPr>
          <p:nvPr/>
        </p:nvPicPr>
        <p:blipFill>
          <a:blip r:embed="rId2">
            <a:extLst/>
          </a:blip>
          <a:srcRect l="0" t="83156" r="0" b="13221"/>
          <a:stretch>
            <a:fillRect/>
          </a:stretch>
        </p:blipFill>
        <p:spPr>
          <a:xfrm>
            <a:off x="496714" y="5323604"/>
            <a:ext cx="11094267" cy="898143"/>
          </a:xfrm>
          <a:prstGeom prst="rect">
            <a:avLst/>
          </a:prstGeom>
          <a:ln w="12700">
            <a:miter lim="400000"/>
          </a:ln>
        </p:spPr>
      </p:pic>
      <p:sp>
        <p:nvSpPr>
          <p:cNvPr id="262" name="CuadroTexto 4"/>
          <p:cNvSpPr txBox="1"/>
          <p:nvPr/>
        </p:nvSpPr>
        <p:spPr>
          <a:xfrm>
            <a:off x="1496146" y="5428591"/>
            <a:ext cx="9117421" cy="48620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2800">
                <a:solidFill>
                  <a:srgbClr val="FFFFFF"/>
                </a:solidFill>
              </a:defRPr>
            </a:lvl1pPr>
          </a:lstStyle>
          <a:p>
            <a:pPr/>
            <a:r>
              <a:t>Se ofrecerán balones a bajo precio en compras mínimas.</a:t>
            </a:r>
          </a:p>
        </p:txBody>
      </p:sp>
      <p:sp>
        <p:nvSpPr>
          <p:cNvPr id="263" name="CuadroTexto 8"/>
          <p:cNvSpPr txBox="1"/>
          <p:nvPr/>
        </p:nvSpPr>
        <p:spPr>
          <a:xfrm>
            <a:off x="2867303" y="6321176"/>
            <a:ext cx="7308612" cy="35066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r>
              <a:t>* Precio ejemplo, por definir, de acuerdo a volúmenes y características.</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Facet">
  <a:themeElements>
    <a:clrScheme name="Facet">
      <a:dk1>
        <a:srgbClr val="000000"/>
      </a:dk1>
      <a:lt1>
        <a:srgbClr val="190CC6"/>
      </a:lt1>
      <a:dk2>
        <a:srgbClr val="A7A7A7"/>
      </a:dk2>
      <a:lt2>
        <a:srgbClr val="535353"/>
      </a:lt2>
      <a:accent1>
        <a:srgbClr val="A9D4DB"/>
      </a:accent1>
      <a:accent2>
        <a:srgbClr val="FBE284"/>
      </a:accent2>
      <a:accent3>
        <a:srgbClr val="190CC6"/>
      </a:accent3>
      <a:accent4>
        <a:srgbClr val="AA5881"/>
      </a:accent4>
      <a:accent5>
        <a:srgbClr val="E06742"/>
      </a:accent5>
      <a:accent6>
        <a:srgbClr val="F9D448"/>
      </a:accent6>
      <a:hlink>
        <a:srgbClr val="0000FF"/>
      </a:hlink>
      <a:folHlink>
        <a:srgbClr val="FF00FF"/>
      </a:folHlink>
    </a:clrScheme>
    <a:fontScheme name="Facet">
      <a:majorFont>
        <a:latin typeface="Calibri"/>
        <a:ea typeface="Calibri"/>
        <a:cs typeface="Calibri"/>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A9D4DB"/>
      </a:accent1>
      <a:accent2>
        <a:srgbClr val="FBE284"/>
      </a:accent2>
      <a:accent3>
        <a:srgbClr val="190CC6"/>
      </a:accent3>
      <a:accent4>
        <a:srgbClr val="AA5881"/>
      </a:accent4>
      <a:accent5>
        <a:srgbClr val="E06742"/>
      </a:accent5>
      <a:accent6>
        <a:srgbClr val="F9D448"/>
      </a:accent6>
      <a:hlink>
        <a:srgbClr val="0000FF"/>
      </a:hlink>
      <a:folHlink>
        <a:srgbClr val="FF00FF"/>
      </a:folHlink>
    </a:clrScheme>
    <a:fontScheme name="Facet">
      <a:majorFont>
        <a:latin typeface="Calibri"/>
        <a:ea typeface="Calibri"/>
        <a:cs typeface="Calibri"/>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